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6" r:id="rId4"/>
    <p:sldId id="259" r:id="rId5"/>
    <p:sldId id="261" r:id="rId6"/>
    <p:sldId id="291" r:id="rId7"/>
    <p:sldId id="287" r:id="rId8"/>
    <p:sldId id="290" r:id="rId9"/>
    <p:sldId id="272" r:id="rId10"/>
    <p:sldId id="294" r:id="rId11"/>
    <p:sldId id="274" r:id="rId12"/>
    <p:sldId id="273" r:id="rId13"/>
    <p:sldId id="295" r:id="rId14"/>
    <p:sldId id="276" r:id="rId15"/>
    <p:sldId id="275" r:id="rId16"/>
    <p:sldId id="285" r:id="rId17"/>
    <p:sldId id="296" r:id="rId18"/>
    <p:sldId id="271"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A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D6AEF-DAF0-4C3D-A57D-FB95D5589AE9}" type="datetimeFigureOut">
              <a:rPr lang="ru-RU" smtClean="0"/>
              <a:t>13.10.2023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96359-2726-4A17-BFEE-36F98F61D935}" type="slidenum">
              <a:rPr lang="ru-RU" smtClean="0"/>
              <a:t>‹#›</a:t>
            </a:fld>
            <a:endParaRPr lang="ru-RU"/>
          </a:p>
        </p:txBody>
      </p:sp>
    </p:spTree>
    <p:extLst>
      <p:ext uri="{BB962C8B-B14F-4D97-AF65-F5344CB8AC3E}">
        <p14:creationId xmlns:p14="http://schemas.microsoft.com/office/powerpoint/2010/main" val="337089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17C96359-2726-4A17-BFEE-36F98F61D935}" type="slidenum">
              <a:rPr lang="ru-RU" smtClean="0"/>
              <a:t>1</a:t>
            </a:fld>
            <a:endParaRPr lang="ru-RU"/>
          </a:p>
        </p:txBody>
      </p:sp>
    </p:spTree>
    <p:extLst>
      <p:ext uri="{BB962C8B-B14F-4D97-AF65-F5344CB8AC3E}">
        <p14:creationId xmlns:p14="http://schemas.microsoft.com/office/powerpoint/2010/main" val="244340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35B747A-2F9E-4E50-8B3F-44D9A8C679A5}" type="datetime1">
              <a:rPr lang="ru-RU" smtClean="0"/>
              <a:t>13.10.2023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150268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F954975-D746-4F20-B802-B2F449ED0E08}" type="datetime1">
              <a:rPr lang="ru-RU" smtClean="0"/>
              <a:t>13.10.2023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260028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625E1A2-D316-4ECB-8DEF-7625A1BD44ED}" type="datetime1">
              <a:rPr lang="ru-RU" smtClean="0"/>
              <a:t>13.10.2023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671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24387D5-5520-4233-8197-7FD5606E762B}" type="datetime1">
              <a:rPr lang="ru-RU" smtClean="0"/>
              <a:t>13.10.2023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388182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0D5D233-813A-4CA0-90F2-698E470CEEA6}" type="datetime1">
              <a:rPr lang="ru-RU" smtClean="0"/>
              <a:t>13.10.2023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124245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827F89-C877-4B8E-ACFB-0B86CE5E5634}" type="datetime1">
              <a:rPr lang="ru-RU" smtClean="0"/>
              <a:t>13.10.2023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147424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F1C67B8-1BCF-4B51-91C6-6BA8EDB78F13}" type="datetime1">
              <a:rPr lang="ru-RU" smtClean="0"/>
              <a:t>13.10.2023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79660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2007EF9-56FF-4C8E-BFD5-CD2E37DDAEFE}" type="datetime1">
              <a:rPr lang="ru-RU" smtClean="0"/>
              <a:t>13.10.2023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361978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2328FC-352E-46C4-AD3A-8B20FBF9EBB8}" type="datetime1">
              <a:rPr lang="ru-RU" smtClean="0"/>
              <a:t>13.10.2023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397666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7C49623-A690-42BD-A013-1938AE977EB4}" type="datetime1">
              <a:rPr lang="ru-RU" smtClean="0"/>
              <a:t>13.10.2023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273845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5A56701-F378-481A-A6E2-BED62D603AE6}" type="datetime1">
              <a:rPr lang="ru-RU" smtClean="0"/>
              <a:t>13.10.2023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B9CBA1-B698-4BC5-BF9A-E2A824C4F519}" type="slidenum">
              <a:rPr lang="ru-RU" smtClean="0"/>
              <a:t>‹#›</a:t>
            </a:fld>
            <a:endParaRPr lang="ru-RU"/>
          </a:p>
        </p:txBody>
      </p:sp>
    </p:spTree>
    <p:extLst>
      <p:ext uri="{BB962C8B-B14F-4D97-AF65-F5344CB8AC3E}">
        <p14:creationId xmlns:p14="http://schemas.microsoft.com/office/powerpoint/2010/main" val="247830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E014-DE32-4FB8-B764-4E32C8A39699}" type="datetime1">
              <a:rPr lang="ru-RU" smtClean="0"/>
              <a:t>13.10.2023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9CBA1-B698-4BC5-BF9A-E2A824C4F519}" type="slidenum">
              <a:rPr lang="ru-RU" smtClean="0"/>
              <a:t>‹#›</a:t>
            </a:fld>
            <a:endParaRPr lang="ru-RU"/>
          </a:p>
        </p:txBody>
      </p:sp>
    </p:spTree>
    <p:extLst>
      <p:ext uri="{BB962C8B-B14F-4D97-AF65-F5344CB8AC3E}">
        <p14:creationId xmlns:p14="http://schemas.microsoft.com/office/powerpoint/2010/main" val="2279602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217682" cy="6858000"/>
          </a:xfrm>
          <a:prstGeom prst="rect">
            <a:avLst/>
          </a:prstGeom>
        </p:spPr>
      </p:pic>
      <p:sp>
        <p:nvSpPr>
          <p:cNvPr id="2" name="Номер слайда 1"/>
          <p:cNvSpPr>
            <a:spLocks noGrp="1"/>
          </p:cNvSpPr>
          <p:nvPr>
            <p:ph type="sldNum" sz="quarter" idx="12"/>
          </p:nvPr>
        </p:nvSpPr>
        <p:spPr/>
        <p:txBody>
          <a:bodyPr/>
          <a:lstStyle/>
          <a:p>
            <a:fld id="{87B9CBA1-B698-4BC5-BF9A-E2A824C4F519}" type="slidenum">
              <a:rPr lang="ru-RU" smtClean="0"/>
              <a:t>1</a:t>
            </a:fld>
            <a:endParaRPr lang="ru-RU"/>
          </a:p>
        </p:txBody>
      </p:sp>
      <p:sp>
        <p:nvSpPr>
          <p:cNvPr id="3" name="Google Shape;763;p37">
            <a:extLst>
              <a:ext uri="{FF2B5EF4-FFF2-40B4-BE49-F238E27FC236}">
                <a16:creationId xmlns:a16="http://schemas.microsoft.com/office/drawing/2014/main" id="{E01F9A94-34AA-23FF-B146-08D01E3AECB6}"/>
              </a:ext>
            </a:extLst>
          </p:cNvPr>
          <p:cNvSpPr txBox="1">
            <a:spLocks noGrp="1"/>
          </p:cNvSpPr>
          <p:nvPr>
            <p:ph type="ctrTitle"/>
          </p:nvPr>
        </p:nvSpPr>
        <p:spPr>
          <a:xfrm>
            <a:off x="2343243" y="1362600"/>
            <a:ext cx="7968076" cy="1900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RU" sz="4500" b="1"/>
              <a:t>ОТБАСЫ ТӘРБИЕСІНДЕГІ ҰЛТТЫҚ </a:t>
            </a:r>
            <a:r>
              <a:rPr lang="ru-RU" sz="4500" b="1" dirty="0"/>
              <a:t>ҚҰНДЫЛЫҚТАР</a:t>
            </a:r>
            <a:endParaRPr sz="4400" b="1" dirty="0"/>
          </a:p>
        </p:txBody>
      </p:sp>
    </p:spTree>
    <p:extLst>
      <p:ext uri="{BB962C8B-B14F-4D97-AF65-F5344CB8AC3E}">
        <p14:creationId xmlns:p14="http://schemas.microsoft.com/office/powerpoint/2010/main" val="4147054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10</a:t>
            </a:fld>
            <a:endParaRPr lang="ru-RU"/>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sp>
        <p:nvSpPr>
          <p:cNvPr id="46" name="Google Shape;646;p51">
            <a:extLst>
              <a:ext uri="{FF2B5EF4-FFF2-40B4-BE49-F238E27FC236}">
                <a16:creationId xmlns:a16="http://schemas.microsoft.com/office/drawing/2014/main" id="{15917E23-CD27-F5E5-4D69-5DC36A5C40AD}"/>
              </a:ext>
            </a:extLst>
          </p:cNvPr>
          <p:cNvSpPr txBox="1">
            <a:spLocks/>
          </p:cNvSpPr>
          <p:nvPr/>
        </p:nvSpPr>
        <p:spPr>
          <a:xfrm>
            <a:off x="1069397" y="304580"/>
            <a:ext cx="10481028" cy="1501213"/>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ru-RU" sz="3600" dirty="0"/>
              <a:t>ҚАЗАҚСТАН ХАЛҚЫНЫҢ ҰЛТТЫҚ ҚҰНДЫЛЫҚТАРЫ ҚАНДАЙ?</a:t>
            </a:r>
            <a:endParaRPr lang="en-US" sz="3600" dirty="0"/>
          </a:p>
        </p:txBody>
      </p:sp>
      <p:grpSp>
        <p:nvGrpSpPr>
          <p:cNvPr id="2" name="Google Shape;1124;p58">
            <a:extLst>
              <a:ext uri="{FF2B5EF4-FFF2-40B4-BE49-F238E27FC236}">
                <a16:creationId xmlns:a16="http://schemas.microsoft.com/office/drawing/2014/main" id="{CFF1A31B-F8F3-8427-E3C6-916650F0EFC1}"/>
              </a:ext>
            </a:extLst>
          </p:cNvPr>
          <p:cNvGrpSpPr/>
          <p:nvPr/>
        </p:nvGrpSpPr>
        <p:grpSpPr>
          <a:xfrm>
            <a:off x="2266911" y="1876909"/>
            <a:ext cx="7976315" cy="3872138"/>
            <a:chOff x="233350" y="949250"/>
            <a:chExt cx="7137300" cy="3802300"/>
          </a:xfrm>
          <a:solidFill>
            <a:schemeClr val="accent1"/>
          </a:solidFill>
        </p:grpSpPr>
        <p:sp>
          <p:nvSpPr>
            <p:cNvPr id="3" name="Google Shape;1125;p58">
              <a:extLst>
                <a:ext uri="{FF2B5EF4-FFF2-40B4-BE49-F238E27FC236}">
                  <a16:creationId xmlns:a16="http://schemas.microsoft.com/office/drawing/2014/main" id="{1C422861-FE30-CBDC-1858-351D5585D2A2}"/>
                </a:ext>
              </a:extLst>
            </p:cNvPr>
            <p:cNvSpPr/>
            <p:nvPr/>
          </p:nvSpPr>
          <p:spPr>
            <a:xfrm>
              <a:off x="4428450" y="2808675"/>
              <a:ext cx="1478900" cy="330100"/>
            </a:xfrm>
            <a:custGeom>
              <a:avLst/>
              <a:gdLst/>
              <a:ahLst/>
              <a:cxnLst/>
              <a:rect l="l" t="t" r="r" b="b"/>
              <a:pathLst>
                <a:path w="59156" h="13204" extrusionOk="0">
                  <a:moveTo>
                    <a:pt x="1" y="0"/>
                  </a:moveTo>
                  <a:lnTo>
                    <a:pt x="1" y="0"/>
                  </a:lnTo>
                  <a:close/>
                  <a:moveTo>
                    <a:pt x="59155" y="13203"/>
                  </a:move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126;p58">
              <a:extLst>
                <a:ext uri="{FF2B5EF4-FFF2-40B4-BE49-F238E27FC236}">
                  <a16:creationId xmlns:a16="http://schemas.microsoft.com/office/drawing/2014/main" id="{0F44EAAA-78C9-2C3B-FC92-2E5D9E3B7658}"/>
                </a:ext>
              </a:extLst>
            </p:cNvPr>
            <p:cNvSpPr/>
            <p:nvPr/>
          </p:nvSpPr>
          <p:spPr>
            <a:xfrm>
              <a:off x="2909400" y="1076125"/>
              <a:ext cx="4118650" cy="3109225"/>
            </a:xfrm>
            <a:custGeom>
              <a:avLst/>
              <a:gdLst/>
              <a:ahLst/>
              <a:cxnLst/>
              <a:rect l="l" t="t" r="r" b="b"/>
              <a:pathLst>
                <a:path w="164746" h="124369" extrusionOk="0">
                  <a:moveTo>
                    <a:pt x="49520" y="11070"/>
                  </a:moveTo>
                  <a:cubicBezTo>
                    <a:pt x="49737" y="11070"/>
                    <a:pt x="49861" y="11136"/>
                    <a:pt x="49875" y="11358"/>
                  </a:cubicBezTo>
                  <a:cubicBezTo>
                    <a:pt x="49875" y="11575"/>
                    <a:pt x="49818" y="11698"/>
                    <a:pt x="49684" y="11698"/>
                  </a:cubicBezTo>
                  <a:cubicBezTo>
                    <a:pt x="49636" y="11698"/>
                    <a:pt x="49580" y="11683"/>
                    <a:pt x="49512" y="11651"/>
                  </a:cubicBezTo>
                  <a:cubicBezTo>
                    <a:pt x="49305" y="11565"/>
                    <a:pt x="49115" y="11444"/>
                    <a:pt x="48925" y="11323"/>
                  </a:cubicBezTo>
                  <a:lnTo>
                    <a:pt x="49339" y="11081"/>
                  </a:lnTo>
                  <a:cubicBezTo>
                    <a:pt x="49405" y="11074"/>
                    <a:pt x="49465" y="11070"/>
                    <a:pt x="49520" y="11070"/>
                  </a:cubicBezTo>
                  <a:close/>
                  <a:moveTo>
                    <a:pt x="46983" y="11081"/>
                  </a:moveTo>
                  <a:cubicBezTo>
                    <a:pt x="47014" y="11081"/>
                    <a:pt x="47051" y="11087"/>
                    <a:pt x="47093" y="11098"/>
                  </a:cubicBezTo>
                  <a:cubicBezTo>
                    <a:pt x="47369" y="11185"/>
                    <a:pt x="47870" y="11168"/>
                    <a:pt x="47767" y="11686"/>
                  </a:cubicBezTo>
                  <a:cubicBezTo>
                    <a:pt x="47732" y="11893"/>
                    <a:pt x="47888" y="12274"/>
                    <a:pt x="47490" y="12343"/>
                  </a:cubicBezTo>
                  <a:cubicBezTo>
                    <a:pt x="47110" y="12222"/>
                    <a:pt x="46834" y="11893"/>
                    <a:pt x="46799" y="11496"/>
                  </a:cubicBezTo>
                  <a:cubicBezTo>
                    <a:pt x="46784" y="11302"/>
                    <a:pt x="46782" y="11081"/>
                    <a:pt x="46983" y="11081"/>
                  </a:cubicBezTo>
                  <a:close/>
                  <a:moveTo>
                    <a:pt x="38158" y="11530"/>
                  </a:moveTo>
                  <a:cubicBezTo>
                    <a:pt x="38279" y="11530"/>
                    <a:pt x="38417" y="11703"/>
                    <a:pt x="38642" y="11876"/>
                  </a:cubicBezTo>
                  <a:cubicBezTo>
                    <a:pt x="38366" y="12118"/>
                    <a:pt x="38089" y="12360"/>
                    <a:pt x="37778" y="12585"/>
                  </a:cubicBezTo>
                  <a:cubicBezTo>
                    <a:pt x="35549" y="13967"/>
                    <a:pt x="35514" y="15903"/>
                    <a:pt x="37692" y="17268"/>
                  </a:cubicBezTo>
                  <a:cubicBezTo>
                    <a:pt x="38003" y="17458"/>
                    <a:pt x="38227" y="17631"/>
                    <a:pt x="38158" y="18080"/>
                  </a:cubicBezTo>
                  <a:cubicBezTo>
                    <a:pt x="38106" y="18529"/>
                    <a:pt x="37951" y="18599"/>
                    <a:pt x="37553" y="18737"/>
                  </a:cubicBezTo>
                  <a:cubicBezTo>
                    <a:pt x="36568" y="19117"/>
                    <a:pt x="36309" y="19981"/>
                    <a:pt x="36378" y="20949"/>
                  </a:cubicBezTo>
                  <a:cubicBezTo>
                    <a:pt x="36427" y="21679"/>
                    <a:pt x="36279" y="22143"/>
                    <a:pt x="35819" y="22143"/>
                  </a:cubicBezTo>
                  <a:cubicBezTo>
                    <a:pt x="35625" y="22143"/>
                    <a:pt x="35377" y="22061"/>
                    <a:pt x="35065" y="21882"/>
                  </a:cubicBezTo>
                  <a:cubicBezTo>
                    <a:pt x="34913" y="21798"/>
                    <a:pt x="34745" y="21754"/>
                    <a:pt x="34578" y="21754"/>
                  </a:cubicBezTo>
                  <a:cubicBezTo>
                    <a:pt x="34403" y="21754"/>
                    <a:pt x="34230" y="21802"/>
                    <a:pt x="34080" y="21899"/>
                  </a:cubicBezTo>
                  <a:cubicBezTo>
                    <a:pt x="33134" y="22372"/>
                    <a:pt x="32094" y="22613"/>
                    <a:pt x="31041" y="22613"/>
                  </a:cubicBezTo>
                  <a:cubicBezTo>
                    <a:pt x="30747" y="22613"/>
                    <a:pt x="30451" y="22594"/>
                    <a:pt x="30157" y="22556"/>
                  </a:cubicBezTo>
                  <a:cubicBezTo>
                    <a:pt x="29915" y="22521"/>
                    <a:pt x="29759" y="22608"/>
                    <a:pt x="29829" y="22262"/>
                  </a:cubicBezTo>
                  <a:lnTo>
                    <a:pt x="29829" y="22262"/>
                  </a:lnTo>
                  <a:lnTo>
                    <a:pt x="29829" y="22279"/>
                  </a:lnTo>
                  <a:cubicBezTo>
                    <a:pt x="29898" y="21986"/>
                    <a:pt x="29984" y="21882"/>
                    <a:pt x="30364" y="21830"/>
                  </a:cubicBezTo>
                  <a:cubicBezTo>
                    <a:pt x="31505" y="21675"/>
                    <a:pt x="32836" y="21467"/>
                    <a:pt x="33354" y="20361"/>
                  </a:cubicBezTo>
                  <a:cubicBezTo>
                    <a:pt x="33821" y="19342"/>
                    <a:pt x="33872" y="18184"/>
                    <a:pt x="34927" y="17458"/>
                  </a:cubicBezTo>
                  <a:cubicBezTo>
                    <a:pt x="35238" y="17216"/>
                    <a:pt x="34978" y="16836"/>
                    <a:pt x="34667" y="16594"/>
                  </a:cubicBezTo>
                  <a:cubicBezTo>
                    <a:pt x="33216" y="15436"/>
                    <a:pt x="33907" y="14572"/>
                    <a:pt x="35099" y="13846"/>
                  </a:cubicBezTo>
                  <a:cubicBezTo>
                    <a:pt x="35860" y="13380"/>
                    <a:pt x="36724" y="13086"/>
                    <a:pt x="37018" y="12066"/>
                  </a:cubicBezTo>
                  <a:cubicBezTo>
                    <a:pt x="37156" y="11582"/>
                    <a:pt x="37709" y="11548"/>
                    <a:pt x="38158" y="11530"/>
                  </a:cubicBezTo>
                  <a:close/>
                  <a:moveTo>
                    <a:pt x="46802" y="32066"/>
                  </a:moveTo>
                  <a:cubicBezTo>
                    <a:pt x="47245" y="32066"/>
                    <a:pt x="47720" y="32469"/>
                    <a:pt x="47888" y="33080"/>
                  </a:cubicBezTo>
                  <a:cubicBezTo>
                    <a:pt x="48059" y="33754"/>
                    <a:pt x="48393" y="34225"/>
                    <a:pt x="48918" y="34225"/>
                  </a:cubicBezTo>
                  <a:cubicBezTo>
                    <a:pt x="49080" y="34225"/>
                    <a:pt x="49261" y="34181"/>
                    <a:pt x="49460" y="34083"/>
                  </a:cubicBezTo>
                  <a:cubicBezTo>
                    <a:pt x="50103" y="33764"/>
                    <a:pt x="50701" y="33627"/>
                    <a:pt x="51269" y="33627"/>
                  </a:cubicBezTo>
                  <a:cubicBezTo>
                    <a:pt x="52489" y="33627"/>
                    <a:pt x="53566" y="34260"/>
                    <a:pt x="54628" y="35085"/>
                  </a:cubicBezTo>
                  <a:cubicBezTo>
                    <a:pt x="54818" y="35223"/>
                    <a:pt x="55008" y="35396"/>
                    <a:pt x="55163" y="35586"/>
                  </a:cubicBezTo>
                  <a:cubicBezTo>
                    <a:pt x="55543" y="36053"/>
                    <a:pt x="56684" y="36070"/>
                    <a:pt x="56321" y="36917"/>
                  </a:cubicBezTo>
                  <a:lnTo>
                    <a:pt x="56321" y="36934"/>
                  </a:lnTo>
                  <a:cubicBezTo>
                    <a:pt x="56149" y="37350"/>
                    <a:pt x="55751" y="37415"/>
                    <a:pt x="55318" y="37415"/>
                  </a:cubicBezTo>
                  <a:cubicBezTo>
                    <a:pt x="55122" y="37415"/>
                    <a:pt x="54919" y="37401"/>
                    <a:pt x="54727" y="37401"/>
                  </a:cubicBezTo>
                  <a:cubicBezTo>
                    <a:pt x="54620" y="37401"/>
                    <a:pt x="54517" y="37405"/>
                    <a:pt x="54420" y="37418"/>
                  </a:cubicBezTo>
                  <a:cubicBezTo>
                    <a:pt x="54278" y="37432"/>
                    <a:pt x="54136" y="37440"/>
                    <a:pt x="53995" y="37440"/>
                  </a:cubicBezTo>
                  <a:cubicBezTo>
                    <a:pt x="53292" y="37440"/>
                    <a:pt x="52602" y="37262"/>
                    <a:pt x="51983" y="36917"/>
                  </a:cubicBezTo>
                  <a:cubicBezTo>
                    <a:pt x="51332" y="36539"/>
                    <a:pt x="50680" y="36418"/>
                    <a:pt x="50028" y="36418"/>
                  </a:cubicBezTo>
                  <a:cubicBezTo>
                    <a:pt x="48867" y="36418"/>
                    <a:pt x="47706" y="36802"/>
                    <a:pt x="46545" y="36802"/>
                  </a:cubicBezTo>
                  <a:cubicBezTo>
                    <a:pt x="46302" y="36802"/>
                    <a:pt x="46058" y="36785"/>
                    <a:pt x="45814" y="36744"/>
                  </a:cubicBezTo>
                  <a:cubicBezTo>
                    <a:pt x="44881" y="36588"/>
                    <a:pt x="44552" y="36105"/>
                    <a:pt x="44673" y="35241"/>
                  </a:cubicBezTo>
                  <a:cubicBezTo>
                    <a:pt x="44846" y="34083"/>
                    <a:pt x="45537" y="33115"/>
                    <a:pt x="46263" y="32320"/>
                  </a:cubicBezTo>
                  <a:cubicBezTo>
                    <a:pt x="46417" y="32145"/>
                    <a:pt x="46607" y="32066"/>
                    <a:pt x="46802" y="32066"/>
                  </a:cubicBezTo>
                  <a:close/>
                  <a:moveTo>
                    <a:pt x="64554" y="31370"/>
                  </a:moveTo>
                  <a:cubicBezTo>
                    <a:pt x="64860" y="31370"/>
                    <a:pt x="65185" y="31437"/>
                    <a:pt x="65532" y="31594"/>
                  </a:cubicBezTo>
                  <a:cubicBezTo>
                    <a:pt x="65878" y="31767"/>
                    <a:pt x="65930" y="32251"/>
                    <a:pt x="65636" y="32493"/>
                  </a:cubicBezTo>
                  <a:cubicBezTo>
                    <a:pt x="64063" y="34065"/>
                    <a:pt x="64184" y="35085"/>
                    <a:pt x="65895" y="36588"/>
                  </a:cubicBezTo>
                  <a:cubicBezTo>
                    <a:pt x="67243" y="37815"/>
                    <a:pt x="67762" y="39544"/>
                    <a:pt x="68211" y="41237"/>
                  </a:cubicBezTo>
                  <a:cubicBezTo>
                    <a:pt x="68364" y="41802"/>
                    <a:pt x="68057" y="41990"/>
                    <a:pt x="67435" y="41990"/>
                  </a:cubicBezTo>
                  <a:cubicBezTo>
                    <a:pt x="67353" y="41990"/>
                    <a:pt x="67266" y="41986"/>
                    <a:pt x="67174" y="41980"/>
                  </a:cubicBezTo>
                  <a:cubicBezTo>
                    <a:pt x="66517" y="41064"/>
                    <a:pt x="64271" y="41825"/>
                    <a:pt x="64547" y="39146"/>
                  </a:cubicBezTo>
                  <a:lnTo>
                    <a:pt x="64547" y="39146"/>
                  </a:lnTo>
                  <a:lnTo>
                    <a:pt x="64547" y="39181"/>
                  </a:lnTo>
                  <a:cubicBezTo>
                    <a:pt x="64685" y="37885"/>
                    <a:pt x="63113" y="36295"/>
                    <a:pt x="62076" y="35050"/>
                  </a:cubicBezTo>
                  <a:cubicBezTo>
                    <a:pt x="61281" y="34100"/>
                    <a:pt x="61385" y="33288"/>
                    <a:pt x="62076" y="32683"/>
                  </a:cubicBezTo>
                  <a:cubicBezTo>
                    <a:pt x="62786" y="32052"/>
                    <a:pt x="63577" y="31370"/>
                    <a:pt x="64554" y="31370"/>
                  </a:cubicBezTo>
                  <a:close/>
                  <a:moveTo>
                    <a:pt x="30705" y="33465"/>
                  </a:moveTo>
                  <a:cubicBezTo>
                    <a:pt x="30874" y="33465"/>
                    <a:pt x="31043" y="33637"/>
                    <a:pt x="31090" y="33720"/>
                  </a:cubicBezTo>
                  <a:cubicBezTo>
                    <a:pt x="31920" y="35120"/>
                    <a:pt x="33579" y="35258"/>
                    <a:pt x="34719" y="36226"/>
                  </a:cubicBezTo>
                  <a:cubicBezTo>
                    <a:pt x="36205" y="37487"/>
                    <a:pt x="36275" y="39354"/>
                    <a:pt x="37191" y="40822"/>
                  </a:cubicBezTo>
                  <a:cubicBezTo>
                    <a:pt x="37484" y="41289"/>
                    <a:pt x="37571" y="41980"/>
                    <a:pt x="37968" y="42274"/>
                  </a:cubicBezTo>
                  <a:cubicBezTo>
                    <a:pt x="38403" y="42594"/>
                    <a:pt x="39075" y="43217"/>
                    <a:pt x="39556" y="43217"/>
                  </a:cubicBezTo>
                  <a:cubicBezTo>
                    <a:pt x="39725" y="43217"/>
                    <a:pt x="39870" y="43141"/>
                    <a:pt x="39973" y="42948"/>
                  </a:cubicBezTo>
                  <a:cubicBezTo>
                    <a:pt x="40336" y="42274"/>
                    <a:pt x="41234" y="41289"/>
                    <a:pt x="40543" y="40183"/>
                  </a:cubicBezTo>
                  <a:cubicBezTo>
                    <a:pt x="40301" y="39803"/>
                    <a:pt x="39610" y="39215"/>
                    <a:pt x="40284" y="38904"/>
                  </a:cubicBezTo>
                  <a:cubicBezTo>
                    <a:pt x="40592" y="38765"/>
                    <a:pt x="41024" y="38302"/>
                    <a:pt x="41439" y="38302"/>
                  </a:cubicBezTo>
                  <a:cubicBezTo>
                    <a:pt x="41746" y="38302"/>
                    <a:pt x="42043" y="38557"/>
                    <a:pt x="42271" y="39388"/>
                  </a:cubicBezTo>
                  <a:cubicBezTo>
                    <a:pt x="42782" y="41200"/>
                    <a:pt x="43748" y="43327"/>
                    <a:pt x="46038" y="43327"/>
                  </a:cubicBezTo>
                  <a:cubicBezTo>
                    <a:pt x="46150" y="43327"/>
                    <a:pt x="46266" y="43321"/>
                    <a:pt x="46384" y="43311"/>
                  </a:cubicBezTo>
                  <a:cubicBezTo>
                    <a:pt x="46463" y="43304"/>
                    <a:pt x="46542" y="43300"/>
                    <a:pt x="46620" y="43300"/>
                  </a:cubicBezTo>
                  <a:cubicBezTo>
                    <a:pt x="47585" y="43300"/>
                    <a:pt x="48526" y="43802"/>
                    <a:pt x="49487" y="43802"/>
                  </a:cubicBezTo>
                  <a:cubicBezTo>
                    <a:pt x="49955" y="43802"/>
                    <a:pt x="50429" y="43683"/>
                    <a:pt x="50912" y="43328"/>
                  </a:cubicBezTo>
                  <a:cubicBezTo>
                    <a:pt x="51106" y="43191"/>
                    <a:pt x="51242" y="43135"/>
                    <a:pt x="51336" y="43135"/>
                  </a:cubicBezTo>
                  <a:cubicBezTo>
                    <a:pt x="51643" y="43135"/>
                    <a:pt x="51508" y="43736"/>
                    <a:pt x="51534" y="44054"/>
                  </a:cubicBezTo>
                  <a:cubicBezTo>
                    <a:pt x="51845" y="45488"/>
                    <a:pt x="50843" y="46629"/>
                    <a:pt x="50618" y="47942"/>
                  </a:cubicBezTo>
                  <a:cubicBezTo>
                    <a:pt x="50585" y="48144"/>
                    <a:pt x="50240" y="48444"/>
                    <a:pt x="50046" y="48444"/>
                  </a:cubicBezTo>
                  <a:cubicBezTo>
                    <a:pt x="50041" y="48444"/>
                    <a:pt x="50036" y="48444"/>
                    <a:pt x="50031" y="48444"/>
                  </a:cubicBezTo>
                  <a:cubicBezTo>
                    <a:pt x="49523" y="48389"/>
                    <a:pt x="49010" y="48372"/>
                    <a:pt x="48494" y="48372"/>
                  </a:cubicBezTo>
                  <a:cubicBezTo>
                    <a:pt x="47534" y="48372"/>
                    <a:pt x="46564" y="48433"/>
                    <a:pt x="45600" y="48433"/>
                  </a:cubicBezTo>
                  <a:cubicBezTo>
                    <a:pt x="43779" y="48433"/>
                    <a:pt x="41984" y="48215"/>
                    <a:pt x="40336" y="46957"/>
                  </a:cubicBezTo>
                  <a:cubicBezTo>
                    <a:pt x="40033" y="46726"/>
                    <a:pt x="39675" y="46623"/>
                    <a:pt x="39308" y="46623"/>
                  </a:cubicBezTo>
                  <a:cubicBezTo>
                    <a:pt x="38250" y="46623"/>
                    <a:pt x="37116" y="47478"/>
                    <a:pt x="37000" y="48582"/>
                  </a:cubicBezTo>
                  <a:cubicBezTo>
                    <a:pt x="36972" y="48947"/>
                    <a:pt x="36796" y="49426"/>
                    <a:pt x="36527" y="49426"/>
                  </a:cubicBezTo>
                  <a:cubicBezTo>
                    <a:pt x="36465" y="49426"/>
                    <a:pt x="36398" y="49400"/>
                    <a:pt x="36326" y="49342"/>
                  </a:cubicBezTo>
                  <a:cubicBezTo>
                    <a:pt x="35376" y="48582"/>
                    <a:pt x="34045" y="48772"/>
                    <a:pt x="33147" y="47752"/>
                  </a:cubicBezTo>
                  <a:cubicBezTo>
                    <a:pt x="32334" y="46819"/>
                    <a:pt x="30900" y="46785"/>
                    <a:pt x="29673" y="46525"/>
                  </a:cubicBezTo>
                  <a:cubicBezTo>
                    <a:pt x="28913" y="46370"/>
                    <a:pt x="27807" y="46422"/>
                    <a:pt x="28567" y="44953"/>
                  </a:cubicBezTo>
                  <a:cubicBezTo>
                    <a:pt x="28982" y="44158"/>
                    <a:pt x="29034" y="43000"/>
                    <a:pt x="28515" y="42257"/>
                  </a:cubicBezTo>
                  <a:cubicBezTo>
                    <a:pt x="28230" y="41853"/>
                    <a:pt x="27848" y="41722"/>
                    <a:pt x="27412" y="41722"/>
                  </a:cubicBezTo>
                  <a:cubicBezTo>
                    <a:pt x="27028" y="41722"/>
                    <a:pt x="26602" y="41823"/>
                    <a:pt x="26165" y="41928"/>
                  </a:cubicBezTo>
                  <a:cubicBezTo>
                    <a:pt x="25497" y="42091"/>
                    <a:pt x="24818" y="42128"/>
                    <a:pt x="24133" y="42128"/>
                  </a:cubicBezTo>
                  <a:cubicBezTo>
                    <a:pt x="23569" y="42128"/>
                    <a:pt x="23001" y="42103"/>
                    <a:pt x="22432" y="42103"/>
                  </a:cubicBezTo>
                  <a:cubicBezTo>
                    <a:pt x="21707" y="42103"/>
                    <a:pt x="20980" y="42143"/>
                    <a:pt x="20255" y="42326"/>
                  </a:cubicBezTo>
                  <a:cubicBezTo>
                    <a:pt x="19287" y="42585"/>
                    <a:pt x="18319" y="42862"/>
                    <a:pt x="17559" y="43380"/>
                  </a:cubicBezTo>
                  <a:cubicBezTo>
                    <a:pt x="17082" y="43705"/>
                    <a:pt x="16613" y="43798"/>
                    <a:pt x="16149" y="43798"/>
                  </a:cubicBezTo>
                  <a:cubicBezTo>
                    <a:pt x="15538" y="43798"/>
                    <a:pt x="14935" y="43638"/>
                    <a:pt x="14326" y="43638"/>
                  </a:cubicBezTo>
                  <a:cubicBezTo>
                    <a:pt x="14292" y="43638"/>
                    <a:pt x="14258" y="43638"/>
                    <a:pt x="14223" y="43639"/>
                  </a:cubicBezTo>
                  <a:cubicBezTo>
                    <a:pt x="14120" y="43622"/>
                    <a:pt x="14016" y="43570"/>
                    <a:pt x="13930" y="43466"/>
                  </a:cubicBezTo>
                  <a:cubicBezTo>
                    <a:pt x="14043" y="43169"/>
                    <a:pt x="14308" y="43115"/>
                    <a:pt x="14562" y="43115"/>
                  </a:cubicBezTo>
                  <a:cubicBezTo>
                    <a:pt x="14617" y="43115"/>
                    <a:pt x="14672" y="43118"/>
                    <a:pt x="14725" y="43121"/>
                  </a:cubicBezTo>
                  <a:cubicBezTo>
                    <a:pt x="14838" y="43129"/>
                    <a:pt x="14949" y="43134"/>
                    <a:pt x="15058" y="43134"/>
                  </a:cubicBezTo>
                  <a:cubicBezTo>
                    <a:pt x="16723" y="43134"/>
                    <a:pt x="17967" y="42165"/>
                    <a:pt x="18388" y="40771"/>
                  </a:cubicBezTo>
                  <a:cubicBezTo>
                    <a:pt x="18976" y="38921"/>
                    <a:pt x="20808" y="38282"/>
                    <a:pt x="21482" y="37090"/>
                  </a:cubicBezTo>
                  <a:cubicBezTo>
                    <a:pt x="22174" y="35865"/>
                    <a:pt x="22770" y="35535"/>
                    <a:pt x="23579" y="35535"/>
                  </a:cubicBezTo>
                  <a:cubicBezTo>
                    <a:pt x="23899" y="35535"/>
                    <a:pt x="24254" y="35587"/>
                    <a:pt x="24661" y="35655"/>
                  </a:cubicBezTo>
                  <a:cubicBezTo>
                    <a:pt x="24682" y="35658"/>
                    <a:pt x="24703" y="35660"/>
                    <a:pt x="24725" y="35660"/>
                  </a:cubicBezTo>
                  <a:cubicBezTo>
                    <a:pt x="25065" y="35660"/>
                    <a:pt x="25513" y="35293"/>
                    <a:pt x="25854" y="35033"/>
                  </a:cubicBezTo>
                  <a:cubicBezTo>
                    <a:pt x="26267" y="34730"/>
                    <a:pt x="26584" y="34570"/>
                    <a:pt x="26849" y="34570"/>
                  </a:cubicBezTo>
                  <a:cubicBezTo>
                    <a:pt x="27249" y="34570"/>
                    <a:pt x="27529" y="34935"/>
                    <a:pt x="27841" y="35724"/>
                  </a:cubicBezTo>
                  <a:cubicBezTo>
                    <a:pt x="28325" y="36969"/>
                    <a:pt x="29742" y="37574"/>
                    <a:pt x="30952" y="38161"/>
                  </a:cubicBezTo>
                  <a:cubicBezTo>
                    <a:pt x="31712" y="38524"/>
                    <a:pt x="32732" y="38852"/>
                    <a:pt x="32680" y="39716"/>
                  </a:cubicBezTo>
                  <a:cubicBezTo>
                    <a:pt x="32594" y="40753"/>
                    <a:pt x="31488" y="40546"/>
                    <a:pt x="30710" y="40615"/>
                  </a:cubicBezTo>
                  <a:cubicBezTo>
                    <a:pt x="30312" y="40650"/>
                    <a:pt x="29794" y="40598"/>
                    <a:pt x="29673" y="41134"/>
                  </a:cubicBezTo>
                  <a:cubicBezTo>
                    <a:pt x="29552" y="41669"/>
                    <a:pt x="30036" y="41825"/>
                    <a:pt x="30382" y="42032"/>
                  </a:cubicBezTo>
                  <a:cubicBezTo>
                    <a:pt x="30898" y="42336"/>
                    <a:pt x="31474" y="42934"/>
                    <a:pt x="32011" y="42934"/>
                  </a:cubicBezTo>
                  <a:cubicBezTo>
                    <a:pt x="32175" y="42934"/>
                    <a:pt x="32336" y="42878"/>
                    <a:pt x="32490" y="42741"/>
                  </a:cubicBezTo>
                  <a:cubicBezTo>
                    <a:pt x="33354" y="41963"/>
                    <a:pt x="33890" y="40788"/>
                    <a:pt x="34512" y="39751"/>
                  </a:cubicBezTo>
                  <a:cubicBezTo>
                    <a:pt x="34586" y="39617"/>
                    <a:pt x="34289" y="39329"/>
                    <a:pt x="34602" y="39329"/>
                  </a:cubicBezTo>
                  <a:cubicBezTo>
                    <a:pt x="34653" y="39329"/>
                    <a:pt x="34719" y="39337"/>
                    <a:pt x="34806" y="39354"/>
                  </a:cubicBezTo>
                  <a:cubicBezTo>
                    <a:pt x="34890" y="39373"/>
                    <a:pt x="34965" y="39381"/>
                    <a:pt x="35031" y="39381"/>
                  </a:cubicBezTo>
                  <a:cubicBezTo>
                    <a:pt x="35567" y="39381"/>
                    <a:pt x="35557" y="38814"/>
                    <a:pt x="35341" y="38507"/>
                  </a:cubicBezTo>
                  <a:cubicBezTo>
                    <a:pt x="34806" y="37781"/>
                    <a:pt x="34546" y="36658"/>
                    <a:pt x="33561" y="36468"/>
                  </a:cubicBezTo>
                  <a:cubicBezTo>
                    <a:pt x="32248" y="36208"/>
                    <a:pt x="31591" y="35206"/>
                    <a:pt x="30727" y="34411"/>
                  </a:cubicBezTo>
                  <a:cubicBezTo>
                    <a:pt x="30468" y="34169"/>
                    <a:pt x="30278" y="33910"/>
                    <a:pt x="30485" y="33599"/>
                  </a:cubicBezTo>
                  <a:cubicBezTo>
                    <a:pt x="30551" y="33501"/>
                    <a:pt x="30628" y="33465"/>
                    <a:pt x="30705" y="33465"/>
                  </a:cubicBezTo>
                  <a:close/>
                  <a:moveTo>
                    <a:pt x="65829" y="50622"/>
                  </a:moveTo>
                  <a:cubicBezTo>
                    <a:pt x="66138" y="50622"/>
                    <a:pt x="66376" y="50877"/>
                    <a:pt x="66569" y="51209"/>
                  </a:cubicBezTo>
                  <a:cubicBezTo>
                    <a:pt x="67601" y="52923"/>
                    <a:pt x="68767" y="54401"/>
                    <a:pt x="70703" y="54401"/>
                  </a:cubicBezTo>
                  <a:cubicBezTo>
                    <a:pt x="71167" y="54401"/>
                    <a:pt x="71676" y="54316"/>
                    <a:pt x="72237" y="54129"/>
                  </a:cubicBezTo>
                  <a:cubicBezTo>
                    <a:pt x="72263" y="54119"/>
                    <a:pt x="72291" y="54114"/>
                    <a:pt x="72320" y="54114"/>
                  </a:cubicBezTo>
                  <a:cubicBezTo>
                    <a:pt x="72487" y="54114"/>
                    <a:pt x="72701" y="54260"/>
                    <a:pt x="72877" y="54319"/>
                  </a:cubicBezTo>
                  <a:cubicBezTo>
                    <a:pt x="72687" y="54406"/>
                    <a:pt x="72514" y="54527"/>
                    <a:pt x="72358" y="54665"/>
                  </a:cubicBezTo>
                  <a:lnTo>
                    <a:pt x="72358" y="54682"/>
                  </a:lnTo>
                  <a:cubicBezTo>
                    <a:pt x="71675" y="55659"/>
                    <a:pt x="71022" y="56681"/>
                    <a:pt x="69648" y="56681"/>
                  </a:cubicBezTo>
                  <a:cubicBezTo>
                    <a:pt x="69564" y="56681"/>
                    <a:pt x="69476" y="56678"/>
                    <a:pt x="69386" y="56669"/>
                  </a:cubicBezTo>
                  <a:cubicBezTo>
                    <a:pt x="69196" y="56600"/>
                    <a:pt x="68850" y="56549"/>
                    <a:pt x="68850" y="56445"/>
                  </a:cubicBezTo>
                  <a:cubicBezTo>
                    <a:pt x="68660" y="54216"/>
                    <a:pt x="66258" y="53559"/>
                    <a:pt x="65532" y="51727"/>
                  </a:cubicBezTo>
                  <a:cubicBezTo>
                    <a:pt x="65394" y="51381"/>
                    <a:pt x="64945" y="50932"/>
                    <a:pt x="65584" y="50673"/>
                  </a:cubicBezTo>
                  <a:cubicBezTo>
                    <a:pt x="65670" y="50638"/>
                    <a:pt x="65752" y="50622"/>
                    <a:pt x="65829" y="50622"/>
                  </a:cubicBezTo>
                  <a:close/>
                  <a:moveTo>
                    <a:pt x="50497" y="52695"/>
                  </a:moveTo>
                  <a:lnTo>
                    <a:pt x="50497" y="52695"/>
                  </a:lnTo>
                  <a:cubicBezTo>
                    <a:pt x="51016" y="52885"/>
                    <a:pt x="51863" y="52937"/>
                    <a:pt x="52001" y="53265"/>
                  </a:cubicBezTo>
                  <a:cubicBezTo>
                    <a:pt x="53055" y="55840"/>
                    <a:pt x="55734" y="57464"/>
                    <a:pt x="56114" y="60420"/>
                  </a:cubicBezTo>
                  <a:cubicBezTo>
                    <a:pt x="56252" y="61439"/>
                    <a:pt x="57323" y="61802"/>
                    <a:pt x="57859" y="62580"/>
                  </a:cubicBezTo>
                  <a:cubicBezTo>
                    <a:pt x="59294" y="64654"/>
                    <a:pt x="60106" y="66952"/>
                    <a:pt x="60763" y="69337"/>
                  </a:cubicBezTo>
                  <a:cubicBezTo>
                    <a:pt x="58533" y="67643"/>
                    <a:pt x="56615" y="65656"/>
                    <a:pt x="55336" y="63133"/>
                  </a:cubicBezTo>
                  <a:cubicBezTo>
                    <a:pt x="55198" y="62874"/>
                    <a:pt x="55008" y="62614"/>
                    <a:pt x="55008" y="62355"/>
                  </a:cubicBezTo>
                  <a:cubicBezTo>
                    <a:pt x="54990" y="58916"/>
                    <a:pt x="52139" y="56739"/>
                    <a:pt x="51189" y="53697"/>
                  </a:cubicBezTo>
                  <a:cubicBezTo>
                    <a:pt x="51085" y="53334"/>
                    <a:pt x="50739" y="53040"/>
                    <a:pt x="50497" y="52695"/>
                  </a:cubicBezTo>
                  <a:close/>
                  <a:moveTo>
                    <a:pt x="87976" y="1"/>
                  </a:moveTo>
                  <a:cubicBezTo>
                    <a:pt x="87018" y="1"/>
                    <a:pt x="85745" y="1010"/>
                    <a:pt x="84455" y="1127"/>
                  </a:cubicBezTo>
                  <a:cubicBezTo>
                    <a:pt x="83776" y="1176"/>
                    <a:pt x="83111" y="1512"/>
                    <a:pt x="82448" y="1512"/>
                  </a:cubicBezTo>
                  <a:cubicBezTo>
                    <a:pt x="82403" y="1512"/>
                    <a:pt x="82358" y="1511"/>
                    <a:pt x="82313" y="1507"/>
                  </a:cubicBezTo>
                  <a:cubicBezTo>
                    <a:pt x="82281" y="1506"/>
                    <a:pt x="82250" y="1506"/>
                    <a:pt x="82218" y="1506"/>
                  </a:cubicBezTo>
                  <a:cubicBezTo>
                    <a:pt x="80376" y="1506"/>
                    <a:pt x="79245" y="3375"/>
                    <a:pt x="77443" y="3375"/>
                  </a:cubicBezTo>
                  <a:cubicBezTo>
                    <a:pt x="77340" y="3375"/>
                    <a:pt x="77235" y="3369"/>
                    <a:pt x="77128" y="3356"/>
                  </a:cubicBezTo>
                  <a:cubicBezTo>
                    <a:pt x="77026" y="3344"/>
                    <a:pt x="76928" y="3335"/>
                    <a:pt x="76837" y="3335"/>
                  </a:cubicBezTo>
                  <a:cubicBezTo>
                    <a:pt x="76434" y="3335"/>
                    <a:pt x="76136" y="3491"/>
                    <a:pt x="75953" y="4082"/>
                  </a:cubicBezTo>
                  <a:cubicBezTo>
                    <a:pt x="75843" y="4459"/>
                    <a:pt x="75132" y="4980"/>
                    <a:pt x="74758" y="4980"/>
                  </a:cubicBezTo>
                  <a:cubicBezTo>
                    <a:pt x="74720" y="4980"/>
                    <a:pt x="74687" y="4974"/>
                    <a:pt x="74657" y="4964"/>
                  </a:cubicBezTo>
                  <a:cubicBezTo>
                    <a:pt x="73910" y="4715"/>
                    <a:pt x="73366" y="4590"/>
                    <a:pt x="73013" y="4590"/>
                  </a:cubicBezTo>
                  <a:cubicBezTo>
                    <a:pt x="72190" y="4590"/>
                    <a:pt x="72409" y="5268"/>
                    <a:pt x="73534" y="6623"/>
                  </a:cubicBezTo>
                  <a:cubicBezTo>
                    <a:pt x="73585" y="6692"/>
                    <a:pt x="73499" y="6882"/>
                    <a:pt x="73482" y="7003"/>
                  </a:cubicBezTo>
                  <a:cubicBezTo>
                    <a:pt x="73413" y="6968"/>
                    <a:pt x="73292" y="6951"/>
                    <a:pt x="73240" y="6882"/>
                  </a:cubicBezTo>
                  <a:cubicBezTo>
                    <a:pt x="72877" y="6381"/>
                    <a:pt x="72324" y="5914"/>
                    <a:pt x="72220" y="5344"/>
                  </a:cubicBezTo>
                  <a:cubicBezTo>
                    <a:pt x="72065" y="4531"/>
                    <a:pt x="71961" y="3840"/>
                    <a:pt x="71010" y="3650"/>
                  </a:cubicBezTo>
                  <a:cubicBezTo>
                    <a:pt x="70839" y="3615"/>
                    <a:pt x="70680" y="3599"/>
                    <a:pt x="70533" y="3599"/>
                  </a:cubicBezTo>
                  <a:cubicBezTo>
                    <a:pt x="69359" y="3599"/>
                    <a:pt x="68898" y="4626"/>
                    <a:pt x="68315" y="5517"/>
                  </a:cubicBezTo>
                  <a:cubicBezTo>
                    <a:pt x="67865" y="6208"/>
                    <a:pt x="68349" y="6536"/>
                    <a:pt x="68729" y="6934"/>
                  </a:cubicBezTo>
                  <a:cubicBezTo>
                    <a:pt x="68798" y="7003"/>
                    <a:pt x="68850" y="7089"/>
                    <a:pt x="68902" y="7176"/>
                  </a:cubicBezTo>
                  <a:cubicBezTo>
                    <a:pt x="68817" y="7188"/>
                    <a:pt x="68731" y="7200"/>
                    <a:pt x="68645" y="7200"/>
                  </a:cubicBezTo>
                  <a:cubicBezTo>
                    <a:pt x="68610" y="7200"/>
                    <a:pt x="68575" y="7198"/>
                    <a:pt x="68539" y="7193"/>
                  </a:cubicBezTo>
                  <a:cubicBezTo>
                    <a:pt x="67376" y="7024"/>
                    <a:pt x="66212" y="6691"/>
                    <a:pt x="65033" y="6691"/>
                  </a:cubicBezTo>
                  <a:cubicBezTo>
                    <a:pt x="65003" y="6691"/>
                    <a:pt x="64974" y="6691"/>
                    <a:pt x="64945" y="6692"/>
                  </a:cubicBezTo>
                  <a:cubicBezTo>
                    <a:pt x="64584" y="6692"/>
                    <a:pt x="63909" y="6196"/>
                    <a:pt x="63437" y="6196"/>
                  </a:cubicBezTo>
                  <a:cubicBezTo>
                    <a:pt x="63072" y="6196"/>
                    <a:pt x="62827" y="6492"/>
                    <a:pt x="62940" y="7538"/>
                  </a:cubicBezTo>
                  <a:cubicBezTo>
                    <a:pt x="62940" y="7608"/>
                    <a:pt x="62525" y="7711"/>
                    <a:pt x="62283" y="7798"/>
                  </a:cubicBezTo>
                  <a:cubicBezTo>
                    <a:pt x="61879" y="7955"/>
                    <a:pt x="61464" y="8005"/>
                    <a:pt x="61043" y="8005"/>
                  </a:cubicBezTo>
                  <a:cubicBezTo>
                    <a:pt x="60325" y="8005"/>
                    <a:pt x="59591" y="7860"/>
                    <a:pt x="58870" y="7860"/>
                  </a:cubicBezTo>
                  <a:cubicBezTo>
                    <a:pt x="58295" y="7860"/>
                    <a:pt x="57729" y="7952"/>
                    <a:pt x="57185" y="8282"/>
                  </a:cubicBezTo>
                  <a:cubicBezTo>
                    <a:pt x="56736" y="8610"/>
                    <a:pt x="56304" y="8938"/>
                    <a:pt x="55837" y="9267"/>
                  </a:cubicBezTo>
                  <a:cubicBezTo>
                    <a:pt x="55671" y="9381"/>
                    <a:pt x="55417" y="9527"/>
                    <a:pt x="55226" y="9527"/>
                  </a:cubicBezTo>
                  <a:cubicBezTo>
                    <a:pt x="55100" y="9527"/>
                    <a:pt x="55001" y="9463"/>
                    <a:pt x="54973" y="9284"/>
                  </a:cubicBezTo>
                  <a:cubicBezTo>
                    <a:pt x="54819" y="8258"/>
                    <a:pt x="54209" y="8003"/>
                    <a:pt x="53545" y="8003"/>
                  </a:cubicBezTo>
                  <a:cubicBezTo>
                    <a:pt x="53313" y="8003"/>
                    <a:pt x="53075" y="8034"/>
                    <a:pt x="52848" y="8074"/>
                  </a:cubicBezTo>
                  <a:cubicBezTo>
                    <a:pt x="51897" y="8264"/>
                    <a:pt x="52416" y="9232"/>
                    <a:pt x="52295" y="9854"/>
                  </a:cubicBezTo>
                  <a:cubicBezTo>
                    <a:pt x="52156" y="10615"/>
                    <a:pt x="51344" y="10096"/>
                    <a:pt x="50998" y="10545"/>
                  </a:cubicBezTo>
                  <a:cubicBezTo>
                    <a:pt x="50949" y="10609"/>
                    <a:pt x="50910" y="10635"/>
                    <a:pt x="50880" y="10635"/>
                  </a:cubicBezTo>
                  <a:cubicBezTo>
                    <a:pt x="50805" y="10635"/>
                    <a:pt x="50789" y="10469"/>
                    <a:pt x="50826" y="10321"/>
                  </a:cubicBezTo>
                  <a:cubicBezTo>
                    <a:pt x="51033" y="8990"/>
                    <a:pt x="50221" y="8541"/>
                    <a:pt x="49115" y="8161"/>
                  </a:cubicBezTo>
                  <a:cubicBezTo>
                    <a:pt x="46903" y="7400"/>
                    <a:pt x="44535" y="7176"/>
                    <a:pt x="42392" y="6070"/>
                  </a:cubicBezTo>
                  <a:cubicBezTo>
                    <a:pt x="41667" y="5697"/>
                    <a:pt x="40852" y="5536"/>
                    <a:pt x="40032" y="5536"/>
                  </a:cubicBezTo>
                  <a:cubicBezTo>
                    <a:pt x="39367" y="5536"/>
                    <a:pt x="38699" y="5642"/>
                    <a:pt x="38072" y="5828"/>
                  </a:cubicBezTo>
                  <a:cubicBezTo>
                    <a:pt x="36033" y="6432"/>
                    <a:pt x="33838" y="6502"/>
                    <a:pt x="31989" y="7642"/>
                  </a:cubicBezTo>
                  <a:cubicBezTo>
                    <a:pt x="31263" y="8074"/>
                    <a:pt x="29206" y="7296"/>
                    <a:pt x="30226" y="9457"/>
                  </a:cubicBezTo>
                  <a:cubicBezTo>
                    <a:pt x="30278" y="9578"/>
                    <a:pt x="29984" y="9854"/>
                    <a:pt x="29863" y="10079"/>
                  </a:cubicBezTo>
                  <a:cubicBezTo>
                    <a:pt x="28653" y="12412"/>
                    <a:pt x="26234" y="13224"/>
                    <a:pt x="24229" y="14555"/>
                  </a:cubicBezTo>
                  <a:cubicBezTo>
                    <a:pt x="22536" y="15661"/>
                    <a:pt x="23486" y="17112"/>
                    <a:pt x="24022" y="18236"/>
                  </a:cubicBezTo>
                  <a:cubicBezTo>
                    <a:pt x="24328" y="18880"/>
                    <a:pt x="24972" y="19241"/>
                    <a:pt x="25627" y="19241"/>
                  </a:cubicBezTo>
                  <a:cubicBezTo>
                    <a:pt x="26008" y="19241"/>
                    <a:pt x="26393" y="19119"/>
                    <a:pt x="26718" y="18858"/>
                  </a:cubicBezTo>
                  <a:cubicBezTo>
                    <a:pt x="27228" y="18470"/>
                    <a:pt x="27609" y="18306"/>
                    <a:pt x="27903" y="18306"/>
                  </a:cubicBezTo>
                  <a:cubicBezTo>
                    <a:pt x="28524" y="18306"/>
                    <a:pt x="28748" y="19042"/>
                    <a:pt x="28947" y="19946"/>
                  </a:cubicBezTo>
                  <a:cubicBezTo>
                    <a:pt x="28982" y="20223"/>
                    <a:pt x="28999" y="20499"/>
                    <a:pt x="28982" y="20776"/>
                  </a:cubicBezTo>
                  <a:cubicBezTo>
                    <a:pt x="28774" y="20551"/>
                    <a:pt x="28446" y="20396"/>
                    <a:pt x="28342" y="20119"/>
                  </a:cubicBezTo>
                  <a:cubicBezTo>
                    <a:pt x="28124" y="19474"/>
                    <a:pt x="27849" y="19234"/>
                    <a:pt x="27528" y="19234"/>
                  </a:cubicBezTo>
                  <a:cubicBezTo>
                    <a:pt x="27212" y="19234"/>
                    <a:pt x="26853" y="19465"/>
                    <a:pt x="26459" y="19774"/>
                  </a:cubicBezTo>
                  <a:cubicBezTo>
                    <a:pt x="25646" y="20379"/>
                    <a:pt x="25958" y="21260"/>
                    <a:pt x="26130" y="21899"/>
                  </a:cubicBezTo>
                  <a:cubicBezTo>
                    <a:pt x="26459" y="23092"/>
                    <a:pt x="25802" y="23420"/>
                    <a:pt x="24938" y="23627"/>
                  </a:cubicBezTo>
                  <a:cubicBezTo>
                    <a:pt x="23901" y="23852"/>
                    <a:pt x="23072" y="24267"/>
                    <a:pt x="22553" y="25269"/>
                  </a:cubicBezTo>
                  <a:cubicBezTo>
                    <a:pt x="22273" y="25790"/>
                    <a:pt x="21682" y="26043"/>
                    <a:pt x="21157" y="26043"/>
                  </a:cubicBezTo>
                  <a:cubicBezTo>
                    <a:pt x="21003" y="26043"/>
                    <a:pt x="20855" y="26021"/>
                    <a:pt x="20721" y="25978"/>
                  </a:cubicBezTo>
                  <a:cubicBezTo>
                    <a:pt x="20116" y="25788"/>
                    <a:pt x="20963" y="25390"/>
                    <a:pt x="20946" y="24993"/>
                  </a:cubicBezTo>
                  <a:cubicBezTo>
                    <a:pt x="20929" y="24543"/>
                    <a:pt x="20738" y="24129"/>
                    <a:pt x="20410" y="23835"/>
                  </a:cubicBezTo>
                  <a:cubicBezTo>
                    <a:pt x="19477" y="22798"/>
                    <a:pt x="18354" y="21709"/>
                    <a:pt x="18215" y="20327"/>
                  </a:cubicBezTo>
                  <a:cubicBezTo>
                    <a:pt x="18098" y="19205"/>
                    <a:pt x="17332" y="17921"/>
                    <a:pt x="16200" y="17921"/>
                  </a:cubicBezTo>
                  <a:cubicBezTo>
                    <a:pt x="16163" y="17921"/>
                    <a:pt x="16127" y="17922"/>
                    <a:pt x="16090" y="17925"/>
                  </a:cubicBezTo>
                  <a:cubicBezTo>
                    <a:pt x="15105" y="17976"/>
                    <a:pt x="14068" y="18391"/>
                    <a:pt x="13930" y="19221"/>
                  </a:cubicBezTo>
                  <a:cubicBezTo>
                    <a:pt x="13670" y="20430"/>
                    <a:pt x="14137" y="21709"/>
                    <a:pt x="15122" y="22470"/>
                  </a:cubicBezTo>
                  <a:cubicBezTo>
                    <a:pt x="15952" y="23109"/>
                    <a:pt x="15952" y="23161"/>
                    <a:pt x="15589" y="23489"/>
                  </a:cubicBezTo>
                  <a:cubicBezTo>
                    <a:pt x="14448" y="24526"/>
                    <a:pt x="14915" y="26116"/>
                    <a:pt x="14292" y="27377"/>
                  </a:cubicBezTo>
                  <a:cubicBezTo>
                    <a:pt x="14143" y="27687"/>
                    <a:pt x="14420" y="27822"/>
                    <a:pt x="14760" y="27822"/>
                  </a:cubicBezTo>
                  <a:cubicBezTo>
                    <a:pt x="14932" y="27822"/>
                    <a:pt x="15121" y="27787"/>
                    <a:pt x="15278" y="27723"/>
                  </a:cubicBezTo>
                  <a:cubicBezTo>
                    <a:pt x="16510" y="27249"/>
                    <a:pt x="17772" y="26919"/>
                    <a:pt x="19089" y="26919"/>
                  </a:cubicBezTo>
                  <a:cubicBezTo>
                    <a:pt x="19212" y="26919"/>
                    <a:pt x="19336" y="26922"/>
                    <a:pt x="19460" y="26928"/>
                  </a:cubicBezTo>
                  <a:lnTo>
                    <a:pt x="19874" y="26928"/>
                  </a:lnTo>
                  <a:cubicBezTo>
                    <a:pt x="19840" y="26997"/>
                    <a:pt x="19823" y="27136"/>
                    <a:pt x="19753" y="27153"/>
                  </a:cubicBezTo>
                  <a:cubicBezTo>
                    <a:pt x="18630" y="27585"/>
                    <a:pt x="17507" y="28138"/>
                    <a:pt x="16349" y="28414"/>
                  </a:cubicBezTo>
                  <a:cubicBezTo>
                    <a:pt x="15692" y="28570"/>
                    <a:pt x="14915" y="28432"/>
                    <a:pt x="14707" y="29209"/>
                  </a:cubicBezTo>
                  <a:cubicBezTo>
                    <a:pt x="14500" y="30004"/>
                    <a:pt x="15260" y="30194"/>
                    <a:pt x="15813" y="30505"/>
                  </a:cubicBezTo>
                  <a:cubicBezTo>
                    <a:pt x="17161" y="31318"/>
                    <a:pt x="17369" y="32493"/>
                    <a:pt x="16867" y="33910"/>
                  </a:cubicBezTo>
                  <a:cubicBezTo>
                    <a:pt x="16664" y="34503"/>
                    <a:pt x="16349" y="34660"/>
                    <a:pt x="15995" y="34660"/>
                  </a:cubicBezTo>
                  <a:cubicBezTo>
                    <a:pt x="15626" y="34660"/>
                    <a:pt x="15216" y="34489"/>
                    <a:pt x="14846" y="34463"/>
                  </a:cubicBezTo>
                  <a:cubicBezTo>
                    <a:pt x="13916" y="34396"/>
                    <a:pt x="12987" y="34203"/>
                    <a:pt x="12042" y="34203"/>
                  </a:cubicBezTo>
                  <a:cubicBezTo>
                    <a:pt x="12003" y="34203"/>
                    <a:pt x="11964" y="34203"/>
                    <a:pt x="11925" y="34204"/>
                  </a:cubicBezTo>
                  <a:cubicBezTo>
                    <a:pt x="10957" y="34221"/>
                    <a:pt x="9834" y="34446"/>
                    <a:pt x="9989" y="35759"/>
                  </a:cubicBezTo>
                  <a:cubicBezTo>
                    <a:pt x="10128" y="37072"/>
                    <a:pt x="9834" y="38196"/>
                    <a:pt x="9592" y="39440"/>
                  </a:cubicBezTo>
                  <a:cubicBezTo>
                    <a:pt x="9385" y="40425"/>
                    <a:pt x="8693" y="42136"/>
                    <a:pt x="10542" y="42464"/>
                  </a:cubicBezTo>
                  <a:cubicBezTo>
                    <a:pt x="12305" y="42758"/>
                    <a:pt x="12668" y="43173"/>
                    <a:pt x="11735" y="44693"/>
                  </a:cubicBezTo>
                  <a:cubicBezTo>
                    <a:pt x="11389" y="45298"/>
                    <a:pt x="10888" y="45817"/>
                    <a:pt x="10300" y="46180"/>
                  </a:cubicBezTo>
                  <a:cubicBezTo>
                    <a:pt x="9108" y="46871"/>
                    <a:pt x="8175" y="47752"/>
                    <a:pt x="8313" y="49342"/>
                  </a:cubicBezTo>
                  <a:cubicBezTo>
                    <a:pt x="8365" y="49964"/>
                    <a:pt x="8140" y="50707"/>
                    <a:pt x="7535" y="50967"/>
                  </a:cubicBezTo>
                  <a:cubicBezTo>
                    <a:pt x="5168" y="52021"/>
                    <a:pt x="3768" y="53991"/>
                    <a:pt x="2662" y="56168"/>
                  </a:cubicBezTo>
                  <a:cubicBezTo>
                    <a:pt x="1781" y="57931"/>
                    <a:pt x="122" y="59469"/>
                    <a:pt x="1279" y="61888"/>
                  </a:cubicBezTo>
                  <a:cubicBezTo>
                    <a:pt x="1936" y="63236"/>
                    <a:pt x="1573" y="64792"/>
                    <a:pt x="830" y="66209"/>
                  </a:cubicBezTo>
                  <a:cubicBezTo>
                    <a:pt x="1" y="67781"/>
                    <a:pt x="744" y="70477"/>
                    <a:pt x="2126" y="71687"/>
                  </a:cubicBezTo>
                  <a:cubicBezTo>
                    <a:pt x="2420" y="71946"/>
                    <a:pt x="2662" y="72240"/>
                    <a:pt x="2818" y="72586"/>
                  </a:cubicBezTo>
                  <a:cubicBezTo>
                    <a:pt x="4027" y="75040"/>
                    <a:pt x="5462" y="77303"/>
                    <a:pt x="7881" y="78755"/>
                  </a:cubicBezTo>
                  <a:cubicBezTo>
                    <a:pt x="8455" y="79100"/>
                    <a:pt x="9053" y="79742"/>
                    <a:pt x="9645" y="79742"/>
                  </a:cubicBezTo>
                  <a:cubicBezTo>
                    <a:pt x="9766" y="79742"/>
                    <a:pt x="9887" y="79715"/>
                    <a:pt x="10007" y="79654"/>
                  </a:cubicBezTo>
                  <a:cubicBezTo>
                    <a:pt x="12824" y="78254"/>
                    <a:pt x="16142" y="79844"/>
                    <a:pt x="18889" y="77874"/>
                  </a:cubicBezTo>
                  <a:cubicBezTo>
                    <a:pt x="19326" y="77562"/>
                    <a:pt x="19938" y="77352"/>
                    <a:pt x="20558" y="77352"/>
                  </a:cubicBezTo>
                  <a:cubicBezTo>
                    <a:pt x="21313" y="77352"/>
                    <a:pt x="22079" y="77663"/>
                    <a:pt x="22553" y="78479"/>
                  </a:cubicBezTo>
                  <a:cubicBezTo>
                    <a:pt x="23034" y="79313"/>
                    <a:pt x="23538" y="79650"/>
                    <a:pt x="24283" y="79650"/>
                  </a:cubicBezTo>
                  <a:cubicBezTo>
                    <a:pt x="24448" y="79650"/>
                    <a:pt x="24626" y="79633"/>
                    <a:pt x="24817" y="79602"/>
                  </a:cubicBezTo>
                  <a:cubicBezTo>
                    <a:pt x="24994" y="79574"/>
                    <a:pt x="25161" y="79561"/>
                    <a:pt x="25317" y="79561"/>
                  </a:cubicBezTo>
                  <a:cubicBezTo>
                    <a:pt x="26715" y="79561"/>
                    <a:pt x="27271" y="80640"/>
                    <a:pt x="26960" y="82194"/>
                  </a:cubicBezTo>
                  <a:cubicBezTo>
                    <a:pt x="26683" y="83611"/>
                    <a:pt x="25750" y="85218"/>
                    <a:pt x="26545" y="86480"/>
                  </a:cubicBezTo>
                  <a:cubicBezTo>
                    <a:pt x="27461" y="87966"/>
                    <a:pt x="28515" y="89400"/>
                    <a:pt x="29206" y="90973"/>
                  </a:cubicBezTo>
                  <a:cubicBezTo>
                    <a:pt x="30416" y="93721"/>
                    <a:pt x="31298" y="96641"/>
                    <a:pt x="29777" y="99631"/>
                  </a:cubicBezTo>
                  <a:cubicBezTo>
                    <a:pt x="28809" y="101515"/>
                    <a:pt x="28619" y="103502"/>
                    <a:pt x="29535" y="105369"/>
                  </a:cubicBezTo>
                  <a:cubicBezTo>
                    <a:pt x="30503" y="107321"/>
                    <a:pt x="31228" y="109274"/>
                    <a:pt x="31488" y="111469"/>
                  </a:cubicBezTo>
                  <a:cubicBezTo>
                    <a:pt x="31712" y="113456"/>
                    <a:pt x="31695" y="115599"/>
                    <a:pt x="33371" y="117172"/>
                  </a:cubicBezTo>
                  <a:cubicBezTo>
                    <a:pt x="34322" y="118088"/>
                    <a:pt x="34581" y="119436"/>
                    <a:pt x="35013" y="120645"/>
                  </a:cubicBezTo>
                  <a:cubicBezTo>
                    <a:pt x="35393" y="121717"/>
                    <a:pt x="34546" y="123065"/>
                    <a:pt x="35843" y="123998"/>
                  </a:cubicBezTo>
                  <a:cubicBezTo>
                    <a:pt x="36206" y="124270"/>
                    <a:pt x="36549" y="124368"/>
                    <a:pt x="36881" y="124368"/>
                  </a:cubicBezTo>
                  <a:cubicBezTo>
                    <a:pt x="37735" y="124368"/>
                    <a:pt x="38515" y="123721"/>
                    <a:pt x="39372" y="123721"/>
                  </a:cubicBezTo>
                  <a:cubicBezTo>
                    <a:pt x="39388" y="123721"/>
                    <a:pt x="39404" y="123721"/>
                    <a:pt x="39420" y="123721"/>
                  </a:cubicBezTo>
                  <a:cubicBezTo>
                    <a:pt x="39526" y="123724"/>
                    <a:pt x="39630" y="123725"/>
                    <a:pt x="39734" y="123725"/>
                  </a:cubicBezTo>
                  <a:cubicBezTo>
                    <a:pt x="44937" y="123725"/>
                    <a:pt x="47636" y="120353"/>
                    <a:pt x="49754" y="116100"/>
                  </a:cubicBezTo>
                  <a:cubicBezTo>
                    <a:pt x="50186" y="115236"/>
                    <a:pt x="49720" y="113957"/>
                    <a:pt x="50826" y="113508"/>
                  </a:cubicBezTo>
                  <a:cubicBezTo>
                    <a:pt x="52761" y="112713"/>
                    <a:pt x="53193" y="111175"/>
                    <a:pt x="52692" y="109499"/>
                  </a:cubicBezTo>
                  <a:cubicBezTo>
                    <a:pt x="51949" y="107028"/>
                    <a:pt x="53297" y="106112"/>
                    <a:pt x="55181" y="105282"/>
                  </a:cubicBezTo>
                  <a:cubicBezTo>
                    <a:pt x="57773" y="104107"/>
                    <a:pt x="59449" y="98370"/>
                    <a:pt x="57963" y="96071"/>
                  </a:cubicBezTo>
                  <a:cubicBezTo>
                    <a:pt x="56770" y="94239"/>
                    <a:pt x="57099" y="92217"/>
                    <a:pt x="57444" y="90316"/>
                  </a:cubicBezTo>
                  <a:cubicBezTo>
                    <a:pt x="57911" y="87621"/>
                    <a:pt x="59933" y="85823"/>
                    <a:pt x="61851" y="84164"/>
                  </a:cubicBezTo>
                  <a:cubicBezTo>
                    <a:pt x="65601" y="80915"/>
                    <a:pt x="68055" y="76992"/>
                    <a:pt x="69109" y="72171"/>
                  </a:cubicBezTo>
                  <a:cubicBezTo>
                    <a:pt x="69271" y="71459"/>
                    <a:pt x="69266" y="70656"/>
                    <a:pt x="68371" y="70656"/>
                  </a:cubicBezTo>
                  <a:cubicBezTo>
                    <a:pt x="68311" y="70656"/>
                    <a:pt x="68246" y="70660"/>
                    <a:pt x="68176" y="70667"/>
                  </a:cubicBezTo>
                  <a:cubicBezTo>
                    <a:pt x="67157" y="70788"/>
                    <a:pt x="66154" y="71151"/>
                    <a:pt x="65152" y="71462"/>
                  </a:cubicBezTo>
                  <a:cubicBezTo>
                    <a:pt x="63960" y="71826"/>
                    <a:pt x="63201" y="72060"/>
                    <a:pt x="62664" y="72060"/>
                  </a:cubicBezTo>
                  <a:cubicBezTo>
                    <a:pt x="61727" y="72060"/>
                    <a:pt x="61469" y="71346"/>
                    <a:pt x="60772" y="69363"/>
                  </a:cubicBezTo>
                  <a:lnTo>
                    <a:pt x="60772" y="69363"/>
                  </a:lnTo>
                  <a:cubicBezTo>
                    <a:pt x="61180" y="69747"/>
                    <a:pt x="61467" y="70422"/>
                    <a:pt x="62074" y="70422"/>
                  </a:cubicBezTo>
                  <a:cubicBezTo>
                    <a:pt x="62180" y="70422"/>
                    <a:pt x="62295" y="70402"/>
                    <a:pt x="62422" y="70356"/>
                  </a:cubicBezTo>
                  <a:cubicBezTo>
                    <a:pt x="63925" y="69769"/>
                    <a:pt x="65359" y="68957"/>
                    <a:pt x="66897" y="68455"/>
                  </a:cubicBezTo>
                  <a:cubicBezTo>
                    <a:pt x="68660" y="67868"/>
                    <a:pt x="69732" y="66209"/>
                    <a:pt x="71391" y="65639"/>
                  </a:cubicBezTo>
                  <a:cubicBezTo>
                    <a:pt x="73706" y="64844"/>
                    <a:pt x="76713" y="61716"/>
                    <a:pt x="76852" y="59383"/>
                  </a:cubicBezTo>
                  <a:cubicBezTo>
                    <a:pt x="76834" y="59072"/>
                    <a:pt x="76713" y="58778"/>
                    <a:pt x="76506" y="58553"/>
                  </a:cubicBezTo>
                  <a:cubicBezTo>
                    <a:pt x="75918" y="57810"/>
                    <a:pt x="75279" y="57153"/>
                    <a:pt x="74294" y="56894"/>
                  </a:cubicBezTo>
                  <a:cubicBezTo>
                    <a:pt x="73724" y="56739"/>
                    <a:pt x="73378" y="56151"/>
                    <a:pt x="73516" y="55581"/>
                  </a:cubicBezTo>
                  <a:cubicBezTo>
                    <a:pt x="73547" y="55481"/>
                    <a:pt x="73596" y="55443"/>
                    <a:pt x="73658" y="55443"/>
                  </a:cubicBezTo>
                  <a:cubicBezTo>
                    <a:pt x="73842" y="55443"/>
                    <a:pt x="74139" y="55775"/>
                    <a:pt x="74398" y="55788"/>
                  </a:cubicBezTo>
                  <a:cubicBezTo>
                    <a:pt x="75366" y="55855"/>
                    <a:pt x="76333" y="56083"/>
                    <a:pt x="77301" y="56083"/>
                  </a:cubicBezTo>
                  <a:cubicBezTo>
                    <a:pt x="77336" y="56083"/>
                    <a:pt x="77370" y="56083"/>
                    <a:pt x="77405" y="56082"/>
                  </a:cubicBezTo>
                  <a:cubicBezTo>
                    <a:pt x="77727" y="56077"/>
                    <a:pt x="78047" y="56073"/>
                    <a:pt x="78365" y="56073"/>
                  </a:cubicBezTo>
                  <a:cubicBezTo>
                    <a:pt x="81373" y="56073"/>
                    <a:pt x="84145" y="56432"/>
                    <a:pt x="85786" y="59746"/>
                  </a:cubicBezTo>
                  <a:cubicBezTo>
                    <a:pt x="86136" y="60461"/>
                    <a:pt x="86996" y="61297"/>
                    <a:pt x="88011" y="61297"/>
                  </a:cubicBezTo>
                  <a:cubicBezTo>
                    <a:pt x="88148" y="61297"/>
                    <a:pt x="88288" y="61282"/>
                    <a:pt x="88430" y="61249"/>
                  </a:cubicBezTo>
                  <a:cubicBezTo>
                    <a:pt x="88585" y="61214"/>
                    <a:pt x="88707" y="61197"/>
                    <a:pt x="88805" y="61197"/>
                  </a:cubicBezTo>
                  <a:cubicBezTo>
                    <a:pt x="89186" y="61197"/>
                    <a:pt x="89184" y="61451"/>
                    <a:pt x="89225" y="61837"/>
                  </a:cubicBezTo>
                  <a:cubicBezTo>
                    <a:pt x="89830" y="66554"/>
                    <a:pt x="91990" y="70685"/>
                    <a:pt x="94133" y="74832"/>
                  </a:cubicBezTo>
                  <a:cubicBezTo>
                    <a:pt x="94475" y="75487"/>
                    <a:pt x="94875" y="75911"/>
                    <a:pt x="95290" y="75911"/>
                  </a:cubicBezTo>
                  <a:cubicBezTo>
                    <a:pt x="95652" y="75911"/>
                    <a:pt x="96025" y="75588"/>
                    <a:pt x="96380" y="74815"/>
                  </a:cubicBezTo>
                  <a:cubicBezTo>
                    <a:pt x="96622" y="74297"/>
                    <a:pt x="97036" y="73847"/>
                    <a:pt x="97382" y="73381"/>
                  </a:cubicBezTo>
                  <a:lnTo>
                    <a:pt x="97538" y="73225"/>
                  </a:lnTo>
                  <a:cubicBezTo>
                    <a:pt x="98212" y="71618"/>
                    <a:pt x="98056" y="69993"/>
                    <a:pt x="97831" y="68317"/>
                  </a:cubicBezTo>
                  <a:cubicBezTo>
                    <a:pt x="97762" y="67833"/>
                    <a:pt x="97589" y="67211"/>
                    <a:pt x="98194" y="67073"/>
                  </a:cubicBezTo>
                  <a:cubicBezTo>
                    <a:pt x="99784" y="66693"/>
                    <a:pt x="100268" y="65258"/>
                    <a:pt x="101149" y="64187"/>
                  </a:cubicBezTo>
                  <a:cubicBezTo>
                    <a:pt x="102117" y="63029"/>
                    <a:pt x="103137" y="61629"/>
                    <a:pt x="104243" y="60903"/>
                  </a:cubicBezTo>
                  <a:cubicBezTo>
                    <a:pt x="104825" y="60515"/>
                    <a:pt x="105739" y="59942"/>
                    <a:pt x="106690" y="59942"/>
                  </a:cubicBezTo>
                  <a:cubicBezTo>
                    <a:pt x="107432" y="59942"/>
                    <a:pt x="108196" y="60292"/>
                    <a:pt x="108840" y="61353"/>
                  </a:cubicBezTo>
                  <a:cubicBezTo>
                    <a:pt x="109600" y="62632"/>
                    <a:pt x="110965" y="63565"/>
                    <a:pt x="111017" y="65258"/>
                  </a:cubicBezTo>
                  <a:cubicBezTo>
                    <a:pt x="111034" y="65777"/>
                    <a:pt x="110793" y="66433"/>
                    <a:pt x="111536" y="66693"/>
                  </a:cubicBezTo>
                  <a:cubicBezTo>
                    <a:pt x="111822" y="66788"/>
                    <a:pt x="112112" y="66862"/>
                    <a:pt x="112391" y="66862"/>
                  </a:cubicBezTo>
                  <a:cubicBezTo>
                    <a:pt x="112769" y="66862"/>
                    <a:pt x="113129" y="66727"/>
                    <a:pt x="113437" y="66330"/>
                  </a:cubicBezTo>
                  <a:cubicBezTo>
                    <a:pt x="113540" y="66205"/>
                    <a:pt x="113700" y="66031"/>
                    <a:pt x="113856" y="66031"/>
                  </a:cubicBezTo>
                  <a:cubicBezTo>
                    <a:pt x="113960" y="66031"/>
                    <a:pt x="114062" y="66109"/>
                    <a:pt x="114145" y="66330"/>
                  </a:cubicBezTo>
                  <a:cubicBezTo>
                    <a:pt x="114543" y="67470"/>
                    <a:pt x="114802" y="68663"/>
                    <a:pt x="115286" y="69769"/>
                  </a:cubicBezTo>
                  <a:cubicBezTo>
                    <a:pt x="116271" y="72033"/>
                    <a:pt x="114940" y="74677"/>
                    <a:pt x="116858" y="76871"/>
                  </a:cubicBezTo>
                  <a:cubicBezTo>
                    <a:pt x="118241" y="78461"/>
                    <a:pt x="118362" y="80915"/>
                    <a:pt x="119900" y="82540"/>
                  </a:cubicBezTo>
                  <a:cubicBezTo>
                    <a:pt x="120401" y="82799"/>
                    <a:pt x="120885" y="83058"/>
                    <a:pt x="121386" y="83300"/>
                  </a:cubicBezTo>
                  <a:cubicBezTo>
                    <a:pt x="121538" y="83368"/>
                    <a:pt x="121699" y="83403"/>
                    <a:pt x="121846" y="83403"/>
                  </a:cubicBezTo>
                  <a:cubicBezTo>
                    <a:pt x="122184" y="83403"/>
                    <a:pt x="122445" y="83219"/>
                    <a:pt x="122337" y="82834"/>
                  </a:cubicBezTo>
                  <a:cubicBezTo>
                    <a:pt x="121818" y="80915"/>
                    <a:pt x="121991" y="78790"/>
                    <a:pt x="119969" y="77355"/>
                  </a:cubicBezTo>
                  <a:cubicBezTo>
                    <a:pt x="118414" y="76249"/>
                    <a:pt x="117239" y="74521"/>
                    <a:pt x="117463" y="72378"/>
                  </a:cubicBezTo>
                  <a:cubicBezTo>
                    <a:pt x="117528" y="71821"/>
                    <a:pt x="116912" y="70437"/>
                    <a:pt x="117695" y="70437"/>
                  </a:cubicBezTo>
                  <a:cubicBezTo>
                    <a:pt x="117955" y="70437"/>
                    <a:pt x="118371" y="70590"/>
                    <a:pt x="119019" y="70979"/>
                  </a:cubicBezTo>
                  <a:cubicBezTo>
                    <a:pt x="120194" y="71704"/>
                    <a:pt x="121386" y="72655"/>
                    <a:pt x="121749" y="73605"/>
                  </a:cubicBezTo>
                  <a:cubicBezTo>
                    <a:pt x="122096" y="74553"/>
                    <a:pt x="122434" y="74868"/>
                    <a:pt x="122776" y="74868"/>
                  </a:cubicBezTo>
                  <a:cubicBezTo>
                    <a:pt x="123251" y="74868"/>
                    <a:pt x="123732" y="74261"/>
                    <a:pt x="124255" y="73899"/>
                  </a:cubicBezTo>
                  <a:cubicBezTo>
                    <a:pt x="124531" y="73709"/>
                    <a:pt x="124721" y="73363"/>
                    <a:pt x="125015" y="73208"/>
                  </a:cubicBezTo>
                  <a:cubicBezTo>
                    <a:pt x="126743" y="72292"/>
                    <a:pt x="127210" y="70961"/>
                    <a:pt x="126743" y="69043"/>
                  </a:cubicBezTo>
                  <a:cubicBezTo>
                    <a:pt x="126294" y="67159"/>
                    <a:pt x="125292" y="65725"/>
                    <a:pt x="123892" y="64533"/>
                  </a:cubicBezTo>
                  <a:cubicBezTo>
                    <a:pt x="122596" y="63409"/>
                    <a:pt x="122285" y="62459"/>
                    <a:pt x="123546" y="61059"/>
                  </a:cubicBezTo>
                  <a:cubicBezTo>
                    <a:pt x="123952" y="60621"/>
                    <a:pt x="124332" y="60388"/>
                    <a:pt x="124705" y="60388"/>
                  </a:cubicBezTo>
                  <a:cubicBezTo>
                    <a:pt x="124936" y="60388"/>
                    <a:pt x="125164" y="60477"/>
                    <a:pt x="125395" y="60661"/>
                  </a:cubicBezTo>
                  <a:cubicBezTo>
                    <a:pt x="126000" y="61145"/>
                    <a:pt x="125810" y="61750"/>
                    <a:pt x="125119" y="62234"/>
                  </a:cubicBezTo>
                  <a:cubicBezTo>
                    <a:pt x="124618" y="62580"/>
                    <a:pt x="124445" y="63219"/>
                    <a:pt x="125050" y="63651"/>
                  </a:cubicBezTo>
                  <a:cubicBezTo>
                    <a:pt x="125442" y="63952"/>
                    <a:pt x="125858" y="64171"/>
                    <a:pt x="126268" y="64171"/>
                  </a:cubicBezTo>
                  <a:cubicBezTo>
                    <a:pt x="126635" y="64171"/>
                    <a:pt x="126996" y="63996"/>
                    <a:pt x="127331" y="63547"/>
                  </a:cubicBezTo>
                  <a:cubicBezTo>
                    <a:pt x="127694" y="63046"/>
                    <a:pt x="128247" y="62407"/>
                    <a:pt x="127469" y="61940"/>
                  </a:cubicBezTo>
                  <a:cubicBezTo>
                    <a:pt x="126398" y="61318"/>
                    <a:pt x="127037" y="61042"/>
                    <a:pt x="127590" y="60696"/>
                  </a:cubicBezTo>
                  <a:cubicBezTo>
                    <a:pt x="130061" y="59210"/>
                    <a:pt x="133449" y="59106"/>
                    <a:pt x="134693" y="55788"/>
                  </a:cubicBezTo>
                  <a:cubicBezTo>
                    <a:pt x="135298" y="54146"/>
                    <a:pt x="136093" y="52591"/>
                    <a:pt x="135851" y="50725"/>
                  </a:cubicBezTo>
                  <a:cubicBezTo>
                    <a:pt x="135522" y="48288"/>
                    <a:pt x="133932" y="46629"/>
                    <a:pt x="132498" y="44918"/>
                  </a:cubicBezTo>
                  <a:cubicBezTo>
                    <a:pt x="131772" y="44054"/>
                    <a:pt x="131859" y="43622"/>
                    <a:pt x="132775" y="43173"/>
                  </a:cubicBezTo>
                  <a:cubicBezTo>
                    <a:pt x="133120" y="43017"/>
                    <a:pt x="133397" y="42793"/>
                    <a:pt x="133362" y="42378"/>
                  </a:cubicBezTo>
                  <a:cubicBezTo>
                    <a:pt x="133345" y="41980"/>
                    <a:pt x="133051" y="41635"/>
                    <a:pt x="132671" y="41548"/>
                  </a:cubicBezTo>
                  <a:cubicBezTo>
                    <a:pt x="132227" y="41462"/>
                    <a:pt x="131713" y="41297"/>
                    <a:pt x="131292" y="41297"/>
                  </a:cubicBezTo>
                  <a:cubicBezTo>
                    <a:pt x="131122" y="41297"/>
                    <a:pt x="130968" y="41323"/>
                    <a:pt x="130839" y="41393"/>
                  </a:cubicBezTo>
                  <a:cubicBezTo>
                    <a:pt x="130667" y="41486"/>
                    <a:pt x="130517" y="41524"/>
                    <a:pt x="130385" y="41524"/>
                  </a:cubicBezTo>
                  <a:cubicBezTo>
                    <a:pt x="129751" y="41524"/>
                    <a:pt x="129496" y="40648"/>
                    <a:pt x="128935" y="40648"/>
                  </a:cubicBezTo>
                  <a:cubicBezTo>
                    <a:pt x="128871" y="40648"/>
                    <a:pt x="128804" y="40659"/>
                    <a:pt x="128731" y="40684"/>
                  </a:cubicBezTo>
                  <a:cubicBezTo>
                    <a:pt x="129025" y="40425"/>
                    <a:pt x="129336" y="40166"/>
                    <a:pt x="129612" y="39889"/>
                  </a:cubicBezTo>
                  <a:cubicBezTo>
                    <a:pt x="129699" y="39786"/>
                    <a:pt x="129768" y="39647"/>
                    <a:pt x="129802" y="39509"/>
                  </a:cubicBezTo>
                  <a:cubicBezTo>
                    <a:pt x="129896" y="39229"/>
                    <a:pt x="130059" y="38963"/>
                    <a:pt x="130355" y="38963"/>
                  </a:cubicBezTo>
                  <a:cubicBezTo>
                    <a:pt x="130388" y="38963"/>
                    <a:pt x="130423" y="38966"/>
                    <a:pt x="130459" y="38973"/>
                  </a:cubicBezTo>
                  <a:cubicBezTo>
                    <a:pt x="130822" y="39025"/>
                    <a:pt x="130718" y="39405"/>
                    <a:pt x="130753" y="39665"/>
                  </a:cubicBezTo>
                  <a:cubicBezTo>
                    <a:pt x="130885" y="40368"/>
                    <a:pt x="131150" y="40680"/>
                    <a:pt x="131522" y="40680"/>
                  </a:cubicBezTo>
                  <a:cubicBezTo>
                    <a:pt x="131781" y="40680"/>
                    <a:pt x="132092" y="40529"/>
                    <a:pt x="132446" y="40252"/>
                  </a:cubicBezTo>
                  <a:cubicBezTo>
                    <a:pt x="132816" y="39963"/>
                    <a:pt x="133198" y="39825"/>
                    <a:pt x="133552" y="39825"/>
                  </a:cubicBezTo>
                  <a:cubicBezTo>
                    <a:pt x="134190" y="39825"/>
                    <a:pt x="134735" y="40276"/>
                    <a:pt x="134935" y="41099"/>
                  </a:cubicBezTo>
                  <a:cubicBezTo>
                    <a:pt x="135004" y="41410"/>
                    <a:pt x="135246" y="41911"/>
                    <a:pt x="135436" y="41928"/>
                  </a:cubicBezTo>
                  <a:cubicBezTo>
                    <a:pt x="136836" y="42067"/>
                    <a:pt x="137130" y="43259"/>
                    <a:pt x="137441" y="44192"/>
                  </a:cubicBezTo>
                  <a:cubicBezTo>
                    <a:pt x="137757" y="45176"/>
                    <a:pt x="138205" y="45491"/>
                    <a:pt x="138710" y="45491"/>
                  </a:cubicBezTo>
                  <a:cubicBezTo>
                    <a:pt x="139226" y="45491"/>
                    <a:pt x="139803" y="45163"/>
                    <a:pt x="140361" y="44884"/>
                  </a:cubicBezTo>
                  <a:cubicBezTo>
                    <a:pt x="141813" y="44175"/>
                    <a:pt x="140586" y="43363"/>
                    <a:pt x="140327" y="42654"/>
                  </a:cubicBezTo>
                  <a:cubicBezTo>
                    <a:pt x="140188" y="42188"/>
                    <a:pt x="139739" y="41773"/>
                    <a:pt x="139324" y="41479"/>
                  </a:cubicBezTo>
                  <a:cubicBezTo>
                    <a:pt x="137717" y="40356"/>
                    <a:pt x="137648" y="38921"/>
                    <a:pt x="138305" y="37245"/>
                  </a:cubicBezTo>
                  <a:cubicBezTo>
                    <a:pt x="138533" y="36644"/>
                    <a:pt x="138753" y="36160"/>
                    <a:pt x="139216" y="36160"/>
                  </a:cubicBezTo>
                  <a:cubicBezTo>
                    <a:pt x="139418" y="36160"/>
                    <a:pt x="139666" y="36252"/>
                    <a:pt x="139981" y="36468"/>
                  </a:cubicBezTo>
                  <a:cubicBezTo>
                    <a:pt x="140121" y="36569"/>
                    <a:pt x="140268" y="36617"/>
                    <a:pt x="140413" y="36617"/>
                  </a:cubicBezTo>
                  <a:cubicBezTo>
                    <a:pt x="140661" y="36617"/>
                    <a:pt x="140902" y="36477"/>
                    <a:pt x="141087" y="36226"/>
                  </a:cubicBezTo>
                  <a:cubicBezTo>
                    <a:pt x="142573" y="34255"/>
                    <a:pt x="142850" y="29797"/>
                    <a:pt x="141640" y="27706"/>
                  </a:cubicBezTo>
                  <a:cubicBezTo>
                    <a:pt x="141485" y="27447"/>
                    <a:pt x="141104" y="27187"/>
                    <a:pt x="141398" y="26807"/>
                  </a:cubicBezTo>
                  <a:lnTo>
                    <a:pt x="141398" y="26807"/>
                  </a:lnTo>
                  <a:cubicBezTo>
                    <a:pt x="141623" y="26997"/>
                    <a:pt x="141917" y="27153"/>
                    <a:pt x="142072" y="27395"/>
                  </a:cubicBezTo>
                  <a:cubicBezTo>
                    <a:pt x="142988" y="28812"/>
                    <a:pt x="143869" y="30229"/>
                    <a:pt x="144733" y="31663"/>
                  </a:cubicBezTo>
                  <a:cubicBezTo>
                    <a:pt x="144984" y="32062"/>
                    <a:pt x="145261" y="32460"/>
                    <a:pt x="145713" y="32460"/>
                  </a:cubicBezTo>
                  <a:cubicBezTo>
                    <a:pt x="145790" y="32460"/>
                    <a:pt x="145872" y="32449"/>
                    <a:pt x="145960" y="32424"/>
                  </a:cubicBezTo>
                  <a:cubicBezTo>
                    <a:pt x="146323" y="32320"/>
                    <a:pt x="146825" y="32043"/>
                    <a:pt x="146928" y="31750"/>
                  </a:cubicBezTo>
                  <a:cubicBezTo>
                    <a:pt x="147118" y="31197"/>
                    <a:pt x="146496" y="30972"/>
                    <a:pt x="146151" y="30644"/>
                  </a:cubicBezTo>
                  <a:cubicBezTo>
                    <a:pt x="145805" y="30298"/>
                    <a:pt x="144889" y="29935"/>
                    <a:pt x="145511" y="29348"/>
                  </a:cubicBezTo>
                  <a:cubicBezTo>
                    <a:pt x="146220" y="28674"/>
                    <a:pt x="145701" y="28363"/>
                    <a:pt x="145373" y="27982"/>
                  </a:cubicBezTo>
                  <a:cubicBezTo>
                    <a:pt x="144924" y="27464"/>
                    <a:pt x="144353" y="27049"/>
                    <a:pt x="143904" y="26513"/>
                  </a:cubicBezTo>
                  <a:cubicBezTo>
                    <a:pt x="142452" y="24803"/>
                    <a:pt x="140309" y="24008"/>
                    <a:pt x="138927" y="23455"/>
                  </a:cubicBezTo>
                  <a:cubicBezTo>
                    <a:pt x="137233" y="22781"/>
                    <a:pt x="135350" y="23368"/>
                    <a:pt x="133794" y="22349"/>
                  </a:cubicBezTo>
                  <a:cubicBezTo>
                    <a:pt x="133621" y="22228"/>
                    <a:pt x="133120" y="22141"/>
                    <a:pt x="133379" y="21934"/>
                  </a:cubicBezTo>
                  <a:cubicBezTo>
                    <a:pt x="134416" y="21156"/>
                    <a:pt x="134192" y="19843"/>
                    <a:pt x="134814" y="18910"/>
                  </a:cubicBezTo>
                  <a:cubicBezTo>
                    <a:pt x="135183" y="18357"/>
                    <a:pt x="137525" y="17996"/>
                    <a:pt x="139389" y="17996"/>
                  </a:cubicBezTo>
                  <a:cubicBezTo>
                    <a:pt x="140321" y="17996"/>
                    <a:pt x="141133" y="18086"/>
                    <a:pt x="141519" y="18287"/>
                  </a:cubicBezTo>
                  <a:cubicBezTo>
                    <a:pt x="141913" y="18491"/>
                    <a:pt x="142318" y="18567"/>
                    <a:pt x="142722" y="18567"/>
                  </a:cubicBezTo>
                  <a:cubicBezTo>
                    <a:pt x="143310" y="18567"/>
                    <a:pt x="143896" y="18407"/>
                    <a:pt x="144440" y="18253"/>
                  </a:cubicBezTo>
                  <a:cubicBezTo>
                    <a:pt x="145183" y="18028"/>
                    <a:pt x="144301" y="17320"/>
                    <a:pt x="144440" y="16905"/>
                  </a:cubicBezTo>
                  <a:cubicBezTo>
                    <a:pt x="144595" y="16473"/>
                    <a:pt x="144232" y="15764"/>
                    <a:pt x="144803" y="15626"/>
                  </a:cubicBezTo>
                  <a:cubicBezTo>
                    <a:pt x="144894" y="15602"/>
                    <a:pt x="144986" y="15590"/>
                    <a:pt x="145078" y="15590"/>
                  </a:cubicBezTo>
                  <a:cubicBezTo>
                    <a:pt x="145503" y="15590"/>
                    <a:pt x="145922" y="15838"/>
                    <a:pt x="146306" y="16179"/>
                  </a:cubicBezTo>
                  <a:cubicBezTo>
                    <a:pt x="146709" y="16532"/>
                    <a:pt x="147171" y="16997"/>
                    <a:pt x="147617" y="16997"/>
                  </a:cubicBezTo>
                  <a:cubicBezTo>
                    <a:pt x="147935" y="16997"/>
                    <a:pt x="148244" y="16760"/>
                    <a:pt x="148518" y="16075"/>
                  </a:cubicBezTo>
                  <a:cubicBezTo>
                    <a:pt x="148584" y="15900"/>
                    <a:pt x="148692" y="15801"/>
                    <a:pt x="148828" y="15801"/>
                  </a:cubicBezTo>
                  <a:cubicBezTo>
                    <a:pt x="148906" y="15801"/>
                    <a:pt x="148994" y="15833"/>
                    <a:pt x="149088" y="15903"/>
                  </a:cubicBezTo>
                  <a:cubicBezTo>
                    <a:pt x="149348" y="16110"/>
                    <a:pt x="149348" y="16335"/>
                    <a:pt x="149192" y="16646"/>
                  </a:cubicBezTo>
                  <a:cubicBezTo>
                    <a:pt x="148743" y="17596"/>
                    <a:pt x="147965" y="18547"/>
                    <a:pt x="147965" y="19497"/>
                  </a:cubicBezTo>
                  <a:cubicBezTo>
                    <a:pt x="147931" y="21122"/>
                    <a:pt x="148708" y="22677"/>
                    <a:pt x="150022" y="23627"/>
                  </a:cubicBezTo>
                  <a:cubicBezTo>
                    <a:pt x="151231" y="24561"/>
                    <a:pt x="152631" y="25269"/>
                    <a:pt x="153582" y="26513"/>
                  </a:cubicBezTo>
                  <a:cubicBezTo>
                    <a:pt x="153835" y="26852"/>
                    <a:pt x="154112" y="27339"/>
                    <a:pt x="154580" y="27339"/>
                  </a:cubicBezTo>
                  <a:cubicBezTo>
                    <a:pt x="154686" y="27339"/>
                    <a:pt x="154802" y="27314"/>
                    <a:pt x="154930" y="27257"/>
                  </a:cubicBezTo>
                  <a:cubicBezTo>
                    <a:pt x="155621" y="26928"/>
                    <a:pt x="155673" y="26271"/>
                    <a:pt x="155604" y="25615"/>
                  </a:cubicBezTo>
                  <a:cubicBezTo>
                    <a:pt x="155448" y="24025"/>
                    <a:pt x="155863" y="22435"/>
                    <a:pt x="154739" y="20845"/>
                  </a:cubicBezTo>
                  <a:cubicBezTo>
                    <a:pt x="154065" y="19877"/>
                    <a:pt x="153772" y="18823"/>
                    <a:pt x="152406" y="18737"/>
                  </a:cubicBezTo>
                  <a:cubicBezTo>
                    <a:pt x="152044" y="18720"/>
                    <a:pt x="151940" y="18478"/>
                    <a:pt x="151888" y="18201"/>
                  </a:cubicBezTo>
                  <a:cubicBezTo>
                    <a:pt x="151820" y="17931"/>
                    <a:pt x="151918" y="17578"/>
                    <a:pt x="152229" y="17578"/>
                  </a:cubicBezTo>
                  <a:cubicBezTo>
                    <a:pt x="152236" y="17578"/>
                    <a:pt x="152243" y="17579"/>
                    <a:pt x="152251" y="17579"/>
                  </a:cubicBezTo>
                  <a:cubicBezTo>
                    <a:pt x="152284" y="17581"/>
                    <a:pt x="152317" y="17582"/>
                    <a:pt x="152350" y="17582"/>
                  </a:cubicBezTo>
                  <a:cubicBezTo>
                    <a:pt x="153000" y="17582"/>
                    <a:pt x="153628" y="17254"/>
                    <a:pt x="154277" y="17254"/>
                  </a:cubicBezTo>
                  <a:cubicBezTo>
                    <a:pt x="154558" y="17254"/>
                    <a:pt x="154844" y="17316"/>
                    <a:pt x="155137" y="17493"/>
                  </a:cubicBezTo>
                  <a:cubicBezTo>
                    <a:pt x="155393" y="17649"/>
                    <a:pt x="155627" y="17726"/>
                    <a:pt x="155836" y="17726"/>
                  </a:cubicBezTo>
                  <a:cubicBezTo>
                    <a:pt x="156249" y="17726"/>
                    <a:pt x="156566" y="17427"/>
                    <a:pt x="156761" y="16853"/>
                  </a:cubicBezTo>
                  <a:cubicBezTo>
                    <a:pt x="157072" y="15920"/>
                    <a:pt x="157954" y="15505"/>
                    <a:pt x="158662" y="15039"/>
                  </a:cubicBezTo>
                  <a:cubicBezTo>
                    <a:pt x="158771" y="14969"/>
                    <a:pt x="158912" y="14953"/>
                    <a:pt x="159064" y="14953"/>
                  </a:cubicBezTo>
                  <a:cubicBezTo>
                    <a:pt x="159192" y="14953"/>
                    <a:pt x="159327" y="14964"/>
                    <a:pt x="159458" y="14964"/>
                  </a:cubicBezTo>
                  <a:cubicBezTo>
                    <a:pt x="159792" y="14964"/>
                    <a:pt x="160100" y="14892"/>
                    <a:pt x="160183" y="14382"/>
                  </a:cubicBezTo>
                  <a:cubicBezTo>
                    <a:pt x="160304" y="13501"/>
                    <a:pt x="159475" y="13310"/>
                    <a:pt x="158887" y="12965"/>
                  </a:cubicBezTo>
                  <a:cubicBezTo>
                    <a:pt x="158662" y="12827"/>
                    <a:pt x="158334" y="12550"/>
                    <a:pt x="158351" y="12395"/>
                  </a:cubicBezTo>
                  <a:cubicBezTo>
                    <a:pt x="158404" y="12154"/>
                    <a:pt x="158582" y="12097"/>
                    <a:pt x="158776" y="12097"/>
                  </a:cubicBezTo>
                  <a:cubicBezTo>
                    <a:pt x="158903" y="12097"/>
                    <a:pt x="159037" y="12122"/>
                    <a:pt x="159146" y="12135"/>
                  </a:cubicBezTo>
                  <a:cubicBezTo>
                    <a:pt x="160460" y="12308"/>
                    <a:pt x="161652" y="12999"/>
                    <a:pt x="163017" y="12999"/>
                  </a:cubicBezTo>
                  <a:cubicBezTo>
                    <a:pt x="163570" y="12999"/>
                    <a:pt x="163795" y="12913"/>
                    <a:pt x="164002" y="12274"/>
                  </a:cubicBezTo>
                  <a:cubicBezTo>
                    <a:pt x="164745" y="10182"/>
                    <a:pt x="163311" y="10010"/>
                    <a:pt x="161998" y="9923"/>
                  </a:cubicBezTo>
                  <a:cubicBezTo>
                    <a:pt x="160218" y="9820"/>
                    <a:pt x="158438" y="9543"/>
                    <a:pt x="156710" y="9076"/>
                  </a:cubicBezTo>
                  <a:cubicBezTo>
                    <a:pt x="153313" y="8169"/>
                    <a:pt x="149984" y="6872"/>
                    <a:pt x="146431" y="6872"/>
                  </a:cubicBezTo>
                  <a:cubicBezTo>
                    <a:pt x="145249" y="6872"/>
                    <a:pt x="144041" y="7016"/>
                    <a:pt x="142798" y="7366"/>
                  </a:cubicBezTo>
                  <a:cubicBezTo>
                    <a:pt x="142441" y="7468"/>
                    <a:pt x="142044" y="7507"/>
                    <a:pt x="141624" y="7507"/>
                  </a:cubicBezTo>
                  <a:cubicBezTo>
                    <a:pt x="140475" y="7507"/>
                    <a:pt x="139148" y="7211"/>
                    <a:pt x="137959" y="7072"/>
                  </a:cubicBezTo>
                  <a:cubicBezTo>
                    <a:pt x="135760" y="6810"/>
                    <a:pt x="133765" y="5577"/>
                    <a:pt x="131513" y="5577"/>
                  </a:cubicBezTo>
                  <a:cubicBezTo>
                    <a:pt x="131235" y="5577"/>
                    <a:pt x="130953" y="5596"/>
                    <a:pt x="130666" y="5637"/>
                  </a:cubicBezTo>
                  <a:cubicBezTo>
                    <a:pt x="130197" y="5701"/>
                    <a:pt x="129713" y="5752"/>
                    <a:pt x="129231" y="5752"/>
                  </a:cubicBezTo>
                  <a:cubicBezTo>
                    <a:pt x="128525" y="5752"/>
                    <a:pt x="127823" y="5641"/>
                    <a:pt x="127175" y="5292"/>
                  </a:cubicBezTo>
                  <a:cubicBezTo>
                    <a:pt x="124583" y="3857"/>
                    <a:pt x="121352" y="4808"/>
                    <a:pt x="118811" y="3097"/>
                  </a:cubicBezTo>
                  <a:cubicBezTo>
                    <a:pt x="118623" y="2965"/>
                    <a:pt x="118385" y="2894"/>
                    <a:pt x="118144" y="2894"/>
                  </a:cubicBezTo>
                  <a:cubicBezTo>
                    <a:pt x="117786" y="2894"/>
                    <a:pt x="117421" y="3050"/>
                    <a:pt x="117204" y="3391"/>
                  </a:cubicBezTo>
                  <a:cubicBezTo>
                    <a:pt x="116737" y="4117"/>
                    <a:pt x="117601" y="4134"/>
                    <a:pt x="117930" y="4462"/>
                  </a:cubicBezTo>
                  <a:cubicBezTo>
                    <a:pt x="118103" y="4670"/>
                    <a:pt x="118154" y="4946"/>
                    <a:pt x="118068" y="5188"/>
                  </a:cubicBezTo>
                  <a:cubicBezTo>
                    <a:pt x="117958" y="5398"/>
                    <a:pt x="116241" y="5510"/>
                    <a:pt x="114740" y="5510"/>
                  </a:cubicBezTo>
                  <a:cubicBezTo>
                    <a:pt x="113645" y="5510"/>
                    <a:pt x="112664" y="5450"/>
                    <a:pt x="112503" y="5326"/>
                  </a:cubicBezTo>
                  <a:cubicBezTo>
                    <a:pt x="111242" y="4410"/>
                    <a:pt x="109825" y="3719"/>
                    <a:pt x="108321" y="3287"/>
                  </a:cubicBezTo>
                  <a:cubicBezTo>
                    <a:pt x="108108" y="3224"/>
                    <a:pt x="107902" y="3198"/>
                    <a:pt x="107703" y="3198"/>
                  </a:cubicBezTo>
                  <a:cubicBezTo>
                    <a:pt x="106742" y="3198"/>
                    <a:pt x="105934" y="3807"/>
                    <a:pt x="105084" y="3807"/>
                  </a:cubicBezTo>
                  <a:cubicBezTo>
                    <a:pt x="105000" y="3807"/>
                    <a:pt x="104915" y="3801"/>
                    <a:pt x="104830" y="3788"/>
                  </a:cubicBezTo>
                  <a:cubicBezTo>
                    <a:pt x="102083" y="3391"/>
                    <a:pt x="99266" y="3909"/>
                    <a:pt x="96760" y="1559"/>
                  </a:cubicBezTo>
                  <a:cubicBezTo>
                    <a:pt x="95295" y="185"/>
                    <a:pt x="93272" y="50"/>
                    <a:pt x="91223" y="50"/>
                  </a:cubicBezTo>
                  <a:cubicBezTo>
                    <a:pt x="90718" y="50"/>
                    <a:pt x="90212" y="58"/>
                    <a:pt x="89713" y="58"/>
                  </a:cubicBezTo>
                  <a:cubicBezTo>
                    <a:pt x="89152" y="58"/>
                    <a:pt x="88600" y="48"/>
                    <a:pt x="88067" y="4"/>
                  </a:cubicBezTo>
                  <a:cubicBezTo>
                    <a:pt x="88037" y="2"/>
                    <a:pt x="88007" y="1"/>
                    <a:pt x="87976"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1127;p58">
              <a:extLst>
                <a:ext uri="{FF2B5EF4-FFF2-40B4-BE49-F238E27FC236}">
                  <a16:creationId xmlns:a16="http://schemas.microsoft.com/office/drawing/2014/main" id="{2ADCC2FA-F4C2-80C7-C283-CF0DD542D5EE}"/>
                </a:ext>
              </a:extLst>
            </p:cNvPr>
            <p:cNvSpPr/>
            <p:nvPr/>
          </p:nvSpPr>
          <p:spPr>
            <a:xfrm>
              <a:off x="5913800" y="3523050"/>
              <a:ext cx="1109075" cy="813875"/>
            </a:xfrm>
            <a:custGeom>
              <a:avLst/>
              <a:gdLst/>
              <a:ahLst/>
              <a:cxnLst/>
              <a:rect l="l" t="t" r="r" b="b"/>
              <a:pathLst>
                <a:path w="44363" h="32555" extrusionOk="0">
                  <a:moveTo>
                    <a:pt x="28245" y="1"/>
                  </a:moveTo>
                  <a:cubicBezTo>
                    <a:pt x="27747" y="1"/>
                    <a:pt x="27602" y="373"/>
                    <a:pt x="27634" y="804"/>
                  </a:cubicBezTo>
                  <a:cubicBezTo>
                    <a:pt x="27737" y="2117"/>
                    <a:pt x="27979" y="3482"/>
                    <a:pt x="27996" y="4778"/>
                  </a:cubicBezTo>
                  <a:cubicBezTo>
                    <a:pt x="28014" y="5660"/>
                    <a:pt x="28567" y="7094"/>
                    <a:pt x="27634" y="7267"/>
                  </a:cubicBezTo>
                  <a:cubicBezTo>
                    <a:pt x="27521" y="7286"/>
                    <a:pt x="27406" y="7295"/>
                    <a:pt x="27290" y="7295"/>
                  </a:cubicBezTo>
                  <a:cubicBezTo>
                    <a:pt x="25431" y="7295"/>
                    <a:pt x="23230" y="4918"/>
                    <a:pt x="23555" y="3275"/>
                  </a:cubicBezTo>
                  <a:cubicBezTo>
                    <a:pt x="23754" y="2264"/>
                    <a:pt x="23333" y="1317"/>
                    <a:pt x="22034" y="1317"/>
                  </a:cubicBezTo>
                  <a:cubicBezTo>
                    <a:pt x="21978" y="1317"/>
                    <a:pt x="21920" y="1318"/>
                    <a:pt x="21862" y="1322"/>
                  </a:cubicBezTo>
                  <a:cubicBezTo>
                    <a:pt x="21814" y="1325"/>
                    <a:pt x="21765" y="1327"/>
                    <a:pt x="21716" y="1327"/>
                  </a:cubicBezTo>
                  <a:cubicBezTo>
                    <a:pt x="20777" y="1327"/>
                    <a:pt x="19668" y="752"/>
                    <a:pt x="18692" y="752"/>
                  </a:cubicBezTo>
                  <a:cubicBezTo>
                    <a:pt x="18107" y="752"/>
                    <a:pt x="17570" y="958"/>
                    <a:pt x="17144" y="1616"/>
                  </a:cubicBezTo>
                  <a:cubicBezTo>
                    <a:pt x="16642" y="2376"/>
                    <a:pt x="15295" y="2826"/>
                    <a:pt x="15191" y="4035"/>
                  </a:cubicBezTo>
                  <a:cubicBezTo>
                    <a:pt x="15162" y="4430"/>
                    <a:pt x="15144" y="4616"/>
                    <a:pt x="15002" y="4616"/>
                  </a:cubicBezTo>
                  <a:cubicBezTo>
                    <a:pt x="14889" y="4616"/>
                    <a:pt x="14698" y="4499"/>
                    <a:pt x="14361" y="4277"/>
                  </a:cubicBezTo>
                  <a:cubicBezTo>
                    <a:pt x="13724" y="3844"/>
                    <a:pt x="13113" y="3612"/>
                    <a:pt x="12606" y="3612"/>
                  </a:cubicBezTo>
                  <a:cubicBezTo>
                    <a:pt x="12042" y="3612"/>
                    <a:pt x="11607" y="3900"/>
                    <a:pt x="11406" y="4519"/>
                  </a:cubicBezTo>
                  <a:cubicBezTo>
                    <a:pt x="10784" y="6334"/>
                    <a:pt x="8710" y="7215"/>
                    <a:pt x="8624" y="9392"/>
                  </a:cubicBezTo>
                  <a:cubicBezTo>
                    <a:pt x="8607" y="10153"/>
                    <a:pt x="7933" y="10619"/>
                    <a:pt x="7086" y="10879"/>
                  </a:cubicBezTo>
                  <a:cubicBezTo>
                    <a:pt x="5669" y="11311"/>
                    <a:pt x="4355" y="11864"/>
                    <a:pt x="3007" y="12382"/>
                  </a:cubicBezTo>
                  <a:cubicBezTo>
                    <a:pt x="1003" y="13160"/>
                    <a:pt x="0" y="16910"/>
                    <a:pt x="1538" y="19018"/>
                  </a:cubicBezTo>
                  <a:cubicBezTo>
                    <a:pt x="2835" y="20798"/>
                    <a:pt x="3128" y="22595"/>
                    <a:pt x="3992" y="24375"/>
                  </a:cubicBezTo>
                  <a:cubicBezTo>
                    <a:pt x="4494" y="25360"/>
                    <a:pt x="4424" y="26276"/>
                    <a:pt x="3750" y="26950"/>
                  </a:cubicBezTo>
                  <a:cubicBezTo>
                    <a:pt x="3353" y="27348"/>
                    <a:pt x="3509" y="27797"/>
                    <a:pt x="4148" y="28298"/>
                  </a:cubicBezTo>
                  <a:cubicBezTo>
                    <a:pt x="5020" y="28962"/>
                    <a:pt x="5824" y="29302"/>
                    <a:pt x="6549" y="29302"/>
                  </a:cubicBezTo>
                  <a:cubicBezTo>
                    <a:pt x="7089" y="29302"/>
                    <a:pt x="7586" y="29114"/>
                    <a:pt x="8036" y="28730"/>
                  </a:cubicBezTo>
                  <a:cubicBezTo>
                    <a:pt x="8740" y="28095"/>
                    <a:pt x="9643" y="27747"/>
                    <a:pt x="10576" y="27747"/>
                  </a:cubicBezTo>
                  <a:cubicBezTo>
                    <a:pt x="10811" y="27747"/>
                    <a:pt x="11049" y="27769"/>
                    <a:pt x="11285" y="27814"/>
                  </a:cubicBezTo>
                  <a:cubicBezTo>
                    <a:pt x="11420" y="27836"/>
                    <a:pt x="11551" y="27846"/>
                    <a:pt x="11676" y="27846"/>
                  </a:cubicBezTo>
                  <a:cubicBezTo>
                    <a:pt x="12065" y="27846"/>
                    <a:pt x="12402" y="27743"/>
                    <a:pt x="12650" y="27521"/>
                  </a:cubicBezTo>
                  <a:cubicBezTo>
                    <a:pt x="14551" y="25793"/>
                    <a:pt x="17368" y="25343"/>
                    <a:pt x="20047" y="24790"/>
                  </a:cubicBezTo>
                  <a:cubicBezTo>
                    <a:pt x="20247" y="24746"/>
                    <a:pt x="20464" y="24721"/>
                    <a:pt x="20691" y="24721"/>
                  </a:cubicBezTo>
                  <a:cubicBezTo>
                    <a:pt x="21623" y="24721"/>
                    <a:pt x="22712" y="25150"/>
                    <a:pt x="23365" y="26484"/>
                  </a:cubicBezTo>
                  <a:cubicBezTo>
                    <a:pt x="23667" y="27105"/>
                    <a:pt x="23855" y="28198"/>
                    <a:pt x="25083" y="28198"/>
                  </a:cubicBezTo>
                  <a:cubicBezTo>
                    <a:pt x="25120" y="28198"/>
                    <a:pt x="25158" y="28197"/>
                    <a:pt x="25197" y="28195"/>
                  </a:cubicBezTo>
                  <a:cubicBezTo>
                    <a:pt x="25345" y="28183"/>
                    <a:pt x="25455" y="28022"/>
                    <a:pt x="25593" y="28022"/>
                  </a:cubicBezTo>
                  <a:cubicBezTo>
                    <a:pt x="25664" y="28022"/>
                    <a:pt x="25742" y="28065"/>
                    <a:pt x="25836" y="28195"/>
                  </a:cubicBezTo>
                  <a:cubicBezTo>
                    <a:pt x="25923" y="28298"/>
                    <a:pt x="25767" y="28592"/>
                    <a:pt x="25612" y="28713"/>
                  </a:cubicBezTo>
                  <a:cubicBezTo>
                    <a:pt x="25318" y="28938"/>
                    <a:pt x="24903" y="29128"/>
                    <a:pt x="25283" y="29646"/>
                  </a:cubicBezTo>
                  <a:cubicBezTo>
                    <a:pt x="25508" y="29871"/>
                    <a:pt x="25802" y="30026"/>
                    <a:pt x="26113" y="30078"/>
                  </a:cubicBezTo>
                  <a:cubicBezTo>
                    <a:pt x="26172" y="30086"/>
                    <a:pt x="26229" y="30090"/>
                    <a:pt x="26283" y="30090"/>
                  </a:cubicBezTo>
                  <a:cubicBezTo>
                    <a:pt x="26710" y="30090"/>
                    <a:pt x="27006" y="29856"/>
                    <a:pt x="27098" y="29473"/>
                  </a:cubicBezTo>
                  <a:cubicBezTo>
                    <a:pt x="27115" y="29335"/>
                    <a:pt x="27098" y="29197"/>
                    <a:pt x="27029" y="29076"/>
                  </a:cubicBezTo>
                  <a:cubicBezTo>
                    <a:pt x="26976" y="28903"/>
                    <a:pt x="26992" y="28848"/>
                    <a:pt x="27041" y="28848"/>
                  </a:cubicBezTo>
                  <a:cubicBezTo>
                    <a:pt x="27105" y="28848"/>
                    <a:pt x="27225" y="28941"/>
                    <a:pt x="27322" y="28990"/>
                  </a:cubicBezTo>
                  <a:cubicBezTo>
                    <a:pt x="27824" y="29266"/>
                    <a:pt x="28463" y="29473"/>
                    <a:pt x="28169" y="30113"/>
                  </a:cubicBezTo>
                  <a:cubicBezTo>
                    <a:pt x="27945" y="30597"/>
                    <a:pt x="28117" y="31029"/>
                    <a:pt x="28809" y="31461"/>
                  </a:cubicBezTo>
                  <a:cubicBezTo>
                    <a:pt x="30199" y="32318"/>
                    <a:pt x="31628" y="32554"/>
                    <a:pt x="32898" y="32554"/>
                  </a:cubicBezTo>
                  <a:cubicBezTo>
                    <a:pt x="33522" y="32554"/>
                    <a:pt x="34108" y="32497"/>
                    <a:pt x="34633" y="32429"/>
                  </a:cubicBezTo>
                  <a:cubicBezTo>
                    <a:pt x="36672" y="32135"/>
                    <a:pt x="39299" y="31824"/>
                    <a:pt x="39299" y="29145"/>
                  </a:cubicBezTo>
                  <a:cubicBezTo>
                    <a:pt x="39299" y="28938"/>
                    <a:pt x="39541" y="28799"/>
                    <a:pt x="39592" y="28575"/>
                  </a:cubicBezTo>
                  <a:cubicBezTo>
                    <a:pt x="40024" y="26968"/>
                    <a:pt x="41804" y="26363"/>
                    <a:pt x="42496" y="24998"/>
                  </a:cubicBezTo>
                  <a:cubicBezTo>
                    <a:pt x="44224" y="21559"/>
                    <a:pt x="44362" y="17722"/>
                    <a:pt x="40232" y="13661"/>
                  </a:cubicBezTo>
                  <a:cubicBezTo>
                    <a:pt x="38953" y="12399"/>
                    <a:pt x="38037" y="10671"/>
                    <a:pt x="36309" y="9859"/>
                  </a:cubicBezTo>
                  <a:cubicBezTo>
                    <a:pt x="34494" y="9012"/>
                    <a:pt x="34080" y="7716"/>
                    <a:pt x="33509" y="6472"/>
                  </a:cubicBezTo>
                  <a:cubicBezTo>
                    <a:pt x="33388" y="5608"/>
                    <a:pt x="33008" y="4761"/>
                    <a:pt x="32213" y="4346"/>
                  </a:cubicBezTo>
                  <a:cubicBezTo>
                    <a:pt x="30658" y="3465"/>
                    <a:pt x="30278" y="2100"/>
                    <a:pt x="29414" y="942"/>
                  </a:cubicBezTo>
                  <a:cubicBezTo>
                    <a:pt x="29120" y="544"/>
                    <a:pt x="28947" y="78"/>
                    <a:pt x="28377" y="9"/>
                  </a:cubicBezTo>
                  <a:cubicBezTo>
                    <a:pt x="28330" y="3"/>
                    <a:pt x="28287" y="1"/>
                    <a:pt x="2824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28;p58">
              <a:extLst>
                <a:ext uri="{FF2B5EF4-FFF2-40B4-BE49-F238E27FC236}">
                  <a16:creationId xmlns:a16="http://schemas.microsoft.com/office/drawing/2014/main" id="{9AAB7E18-3BE4-D3F2-C8D2-6C06DB3A9CDE}"/>
                </a:ext>
              </a:extLst>
            </p:cNvPr>
            <p:cNvSpPr/>
            <p:nvPr/>
          </p:nvSpPr>
          <p:spPr>
            <a:xfrm>
              <a:off x="6442175" y="3238700"/>
              <a:ext cx="571625" cy="311800"/>
            </a:xfrm>
            <a:custGeom>
              <a:avLst/>
              <a:gdLst/>
              <a:ahLst/>
              <a:cxnLst/>
              <a:rect l="l" t="t" r="r" b="b"/>
              <a:pathLst>
                <a:path w="22865" h="12472" extrusionOk="0">
                  <a:moveTo>
                    <a:pt x="3070" y="1"/>
                  </a:moveTo>
                  <a:cubicBezTo>
                    <a:pt x="2939" y="1"/>
                    <a:pt x="2792" y="15"/>
                    <a:pt x="2627" y="46"/>
                  </a:cubicBezTo>
                  <a:cubicBezTo>
                    <a:pt x="1833" y="202"/>
                    <a:pt x="830" y="29"/>
                    <a:pt x="415" y="927"/>
                  </a:cubicBezTo>
                  <a:cubicBezTo>
                    <a:pt x="1" y="1826"/>
                    <a:pt x="934" y="1861"/>
                    <a:pt x="1400" y="2189"/>
                  </a:cubicBezTo>
                  <a:cubicBezTo>
                    <a:pt x="1504" y="2258"/>
                    <a:pt x="1366" y="2569"/>
                    <a:pt x="1435" y="2742"/>
                  </a:cubicBezTo>
                  <a:cubicBezTo>
                    <a:pt x="1757" y="3623"/>
                    <a:pt x="1963" y="4886"/>
                    <a:pt x="3062" y="4886"/>
                  </a:cubicBezTo>
                  <a:cubicBezTo>
                    <a:pt x="3084" y="4886"/>
                    <a:pt x="3106" y="4886"/>
                    <a:pt x="3129" y="4885"/>
                  </a:cubicBezTo>
                  <a:cubicBezTo>
                    <a:pt x="3207" y="4880"/>
                    <a:pt x="3284" y="4878"/>
                    <a:pt x="3360" y="4878"/>
                  </a:cubicBezTo>
                  <a:cubicBezTo>
                    <a:pt x="4698" y="4878"/>
                    <a:pt x="5731" y="5570"/>
                    <a:pt x="6810" y="6077"/>
                  </a:cubicBezTo>
                  <a:cubicBezTo>
                    <a:pt x="7328" y="6319"/>
                    <a:pt x="8019" y="7322"/>
                    <a:pt x="7207" y="8203"/>
                  </a:cubicBezTo>
                  <a:cubicBezTo>
                    <a:pt x="6913" y="8531"/>
                    <a:pt x="6948" y="8911"/>
                    <a:pt x="7121" y="9292"/>
                  </a:cubicBezTo>
                  <a:cubicBezTo>
                    <a:pt x="7274" y="9613"/>
                    <a:pt x="7597" y="9810"/>
                    <a:pt x="7934" y="9810"/>
                  </a:cubicBezTo>
                  <a:cubicBezTo>
                    <a:pt x="8014" y="9810"/>
                    <a:pt x="8095" y="9799"/>
                    <a:pt x="8175" y="9775"/>
                  </a:cubicBezTo>
                  <a:cubicBezTo>
                    <a:pt x="8275" y="9755"/>
                    <a:pt x="8368" y="9745"/>
                    <a:pt x="8457" y="9745"/>
                  </a:cubicBezTo>
                  <a:cubicBezTo>
                    <a:pt x="8811" y="9745"/>
                    <a:pt x="9087" y="9900"/>
                    <a:pt x="9419" y="10121"/>
                  </a:cubicBezTo>
                  <a:cubicBezTo>
                    <a:pt x="10079" y="10569"/>
                    <a:pt x="10930" y="10787"/>
                    <a:pt x="11688" y="10787"/>
                  </a:cubicBezTo>
                  <a:cubicBezTo>
                    <a:pt x="12538" y="10787"/>
                    <a:pt x="13270" y="10513"/>
                    <a:pt x="13480" y="9983"/>
                  </a:cubicBezTo>
                  <a:cubicBezTo>
                    <a:pt x="13648" y="9563"/>
                    <a:pt x="13555" y="9014"/>
                    <a:pt x="14230" y="9014"/>
                  </a:cubicBezTo>
                  <a:cubicBezTo>
                    <a:pt x="14250" y="9014"/>
                    <a:pt x="14271" y="9014"/>
                    <a:pt x="14293" y="9015"/>
                  </a:cubicBezTo>
                  <a:cubicBezTo>
                    <a:pt x="15036" y="9050"/>
                    <a:pt x="15381" y="9516"/>
                    <a:pt x="15450" y="10138"/>
                  </a:cubicBezTo>
                  <a:cubicBezTo>
                    <a:pt x="15640" y="11486"/>
                    <a:pt x="16522" y="11953"/>
                    <a:pt x="17697" y="11988"/>
                  </a:cubicBezTo>
                  <a:cubicBezTo>
                    <a:pt x="18224" y="11988"/>
                    <a:pt x="18870" y="12472"/>
                    <a:pt x="19366" y="12472"/>
                  </a:cubicBezTo>
                  <a:cubicBezTo>
                    <a:pt x="19602" y="12472"/>
                    <a:pt x="19804" y="12362"/>
                    <a:pt x="19944" y="12039"/>
                  </a:cubicBezTo>
                  <a:cubicBezTo>
                    <a:pt x="20289" y="11210"/>
                    <a:pt x="19287" y="10398"/>
                    <a:pt x="18596" y="9758"/>
                  </a:cubicBezTo>
                  <a:cubicBezTo>
                    <a:pt x="18164" y="9361"/>
                    <a:pt x="17420" y="8825"/>
                    <a:pt x="17749" y="8272"/>
                  </a:cubicBezTo>
                  <a:cubicBezTo>
                    <a:pt x="17984" y="7884"/>
                    <a:pt x="18253" y="7197"/>
                    <a:pt x="18937" y="7197"/>
                  </a:cubicBezTo>
                  <a:cubicBezTo>
                    <a:pt x="19107" y="7197"/>
                    <a:pt x="19302" y="7239"/>
                    <a:pt x="19529" y="7339"/>
                  </a:cubicBezTo>
                  <a:cubicBezTo>
                    <a:pt x="19732" y="7429"/>
                    <a:pt x="19935" y="7468"/>
                    <a:pt x="20135" y="7468"/>
                  </a:cubicBezTo>
                  <a:cubicBezTo>
                    <a:pt x="20854" y="7468"/>
                    <a:pt x="21544" y="6970"/>
                    <a:pt x="22138" y="6578"/>
                  </a:cubicBezTo>
                  <a:cubicBezTo>
                    <a:pt x="22795" y="6146"/>
                    <a:pt x="22864" y="5248"/>
                    <a:pt x="22311" y="4643"/>
                  </a:cubicBezTo>
                  <a:cubicBezTo>
                    <a:pt x="22115" y="4425"/>
                    <a:pt x="21948" y="4340"/>
                    <a:pt x="21799" y="4340"/>
                  </a:cubicBezTo>
                  <a:cubicBezTo>
                    <a:pt x="21465" y="4340"/>
                    <a:pt x="21227" y="4774"/>
                    <a:pt x="20963" y="5110"/>
                  </a:cubicBezTo>
                  <a:cubicBezTo>
                    <a:pt x="20756" y="5334"/>
                    <a:pt x="20479" y="5472"/>
                    <a:pt x="20168" y="5507"/>
                  </a:cubicBezTo>
                  <a:cubicBezTo>
                    <a:pt x="20112" y="5512"/>
                    <a:pt x="20051" y="5514"/>
                    <a:pt x="19986" y="5514"/>
                  </a:cubicBezTo>
                  <a:cubicBezTo>
                    <a:pt x="18639" y="5514"/>
                    <a:pt x="15548" y="4518"/>
                    <a:pt x="14344" y="3727"/>
                  </a:cubicBezTo>
                  <a:cubicBezTo>
                    <a:pt x="13999" y="3485"/>
                    <a:pt x="13636" y="3295"/>
                    <a:pt x="13238" y="3139"/>
                  </a:cubicBezTo>
                  <a:cubicBezTo>
                    <a:pt x="11925" y="2690"/>
                    <a:pt x="10473" y="2465"/>
                    <a:pt x="9298" y="1774"/>
                  </a:cubicBezTo>
                  <a:cubicBezTo>
                    <a:pt x="8770" y="1458"/>
                    <a:pt x="8301" y="1322"/>
                    <a:pt x="7877" y="1322"/>
                  </a:cubicBezTo>
                  <a:cubicBezTo>
                    <a:pt x="7093" y="1322"/>
                    <a:pt x="6459" y="1787"/>
                    <a:pt x="5876" y="2448"/>
                  </a:cubicBezTo>
                  <a:cubicBezTo>
                    <a:pt x="5497" y="2886"/>
                    <a:pt x="5240" y="3062"/>
                    <a:pt x="5050" y="3062"/>
                  </a:cubicBezTo>
                  <a:cubicBezTo>
                    <a:pt x="4739" y="3062"/>
                    <a:pt x="4614" y="2586"/>
                    <a:pt x="4442" y="2016"/>
                  </a:cubicBezTo>
                  <a:cubicBezTo>
                    <a:pt x="4193" y="1191"/>
                    <a:pt x="4266" y="1"/>
                    <a:pt x="3070"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29;p58">
              <a:extLst>
                <a:ext uri="{FF2B5EF4-FFF2-40B4-BE49-F238E27FC236}">
                  <a16:creationId xmlns:a16="http://schemas.microsoft.com/office/drawing/2014/main" id="{D0D9B3A3-73F7-24F3-CD56-2A7FD48440DE}"/>
                </a:ext>
              </a:extLst>
            </p:cNvPr>
            <p:cNvSpPr/>
            <p:nvPr/>
          </p:nvSpPr>
          <p:spPr>
            <a:xfrm>
              <a:off x="5898675" y="3029225"/>
              <a:ext cx="282150" cy="318450"/>
            </a:xfrm>
            <a:custGeom>
              <a:avLst/>
              <a:gdLst/>
              <a:ahLst/>
              <a:cxnLst/>
              <a:rect l="l" t="t" r="r" b="b"/>
              <a:pathLst>
                <a:path w="11286" h="12738" extrusionOk="0">
                  <a:moveTo>
                    <a:pt x="8163" y="0"/>
                  </a:moveTo>
                  <a:cubicBezTo>
                    <a:pt x="7646" y="0"/>
                    <a:pt x="7307" y="634"/>
                    <a:pt x="7121" y="1115"/>
                  </a:cubicBezTo>
                  <a:cubicBezTo>
                    <a:pt x="6498" y="2618"/>
                    <a:pt x="5081" y="3362"/>
                    <a:pt x="4027" y="4450"/>
                  </a:cubicBezTo>
                  <a:cubicBezTo>
                    <a:pt x="3562" y="4916"/>
                    <a:pt x="2753" y="5709"/>
                    <a:pt x="2170" y="5709"/>
                  </a:cubicBezTo>
                  <a:cubicBezTo>
                    <a:pt x="2125" y="5709"/>
                    <a:pt x="2082" y="5704"/>
                    <a:pt x="2040" y="5695"/>
                  </a:cubicBezTo>
                  <a:cubicBezTo>
                    <a:pt x="1767" y="5631"/>
                    <a:pt x="1536" y="5602"/>
                    <a:pt x="1339" y="5602"/>
                  </a:cubicBezTo>
                  <a:cubicBezTo>
                    <a:pt x="150" y="5602"/>
                    <a:pt x="215" y="6659"/>
                    <a:pt x="52" y="7475"/>
                  </a:cubicBezTo>
                  <a:cubicBezTo>
                    <a:pt x="1" y="9410"/>
                    <a:pt x="1625" y="11518"/>
                    <a:pt x="3267" y="12123"/>
                  </a:cubicBezTo>
                  <a:cubicBezTo>
                    <a:pt x="3638" y="12262"/>
                    <a:pt x="4019" y="12277"/>
                    <a:pt x="4389" y="12277"/>
                  </a:cubicBezTo>
                  <a:cubicBezTo>
                    <a:pt x="4488" y="12277"/>
                    <a:pt x="4586" y="12276"/>
                    <a:pt x="4683" y="12276"/>
                  </a:cubicBezTo>
                  <a:cubicBezTo>
                    <a:pt x="5034" y="12276"/>
                    <a:pt x="5369" y="12290"/>
                    <a:pt x="5669" y="12417"/>
                  </a:cubicBezTo>
                  <a:cubicBezTo>
                    <a:pt x="6156" y="12630"/>
                    <a:pt x="6559" y="12738"/>
                    <a:pt x="6895" y="12738"/>
                  </a:cubicBezTo>
                  <a:cubicBezTo>
                    <a:pt x="7678" y="12738"/>
                    <a:pt x="8093" y="12148"/>
                    <a:pt x="8348" y="10914"/>
                  </a:cubicBezTo>
                  <a:cubicBezTo>
                    <a:pt x="8572" y="9773"/>
                    <a:pt x="9073" y="8235"/>
                    <a:pt x="9937" y="7786"/>
                  </a:cubicBezTo>
                  <a:cubicBezTo>
                    <a:pt x="11268" y="7094"/>
                    <a:pt x="10577" y="6697"/>
                    <a:pt x="10231" y="6023"/>
                  </a:cubicBezTo>
                  <a:cubicBezTo>
                    <a:pt x="9782" y="5124"/>
                    <a:pt x="8797" y="4278"/>
                    <a:pt x="10058" y="3189"/>
                  </a:cubicBezTo>
                  <a:cubicBezTo>
                    <a:pt x="10404" y="2895"/>
                    <a:pt x="11285" y="2618"/>
                    <a:pt x="10853" y="1945"/>
                  </a:cubicBezTo>
                  <a:cubicBezTo>
                    <a:pt x="10266" y="1063"/>
                    <a:pt x="9402" y="286"/>
                    <a:pt x="8348" y="26"/>
                  </a:cubicBezTo>
                  <a:cubicBezTo>
                    <a:pt x="8284" y="9"/>
                    <a:pt x="8222" y="0"/>
                    <a:pt x="8163"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130;p58">
              <a:extLst>
                <a:ext uri="{FF2B5EF4-FFF2-40B4-BE49-F238E27FC236}">
                  <a16:creationId xmlns:a16="http://schemas.microsoft.com/office/drawing/2014/main" id="{0D35E874-D2C7-A554-2714-A4F846DE2D5A}"/>
                </a:ext>
              </a:extLst>
            </p:cNvPr>
            <p:cNvSpPr/>
            <p:nvPr/>
          </p:nvSpPr>
          <p:spPr>
            <a:xfrm>
              <a:off x="5544400" y="3065225"/>
              <a:ext cx="541800" cy="430700"/>
            </a:xfrm>
            <a:custGeom>
              <a:avLst/>
              <a:gdLst/>
              <a:ahLst/>
              <a:cxnLst/>
              <a:rect l="l" t="t" r="r" b="b"/>
              <a:pathLst>
                <a:path w="21672" h="17228" extrusionOk="0">
                  <a:moveTo>
                    <a:pt x="7484" y="4583"/>
                  </a:moveTo>
                  <a:lnTo>
                    <a:pt x="7484" y="4583"/>
                  </a:lnTo>
                  <a:cubicBezTo>
                    <a:pt x="7486" y="4586"/>
                    <a:pt x="7488" y="4589"/>
                    <a:pt x="7491" y="4592"/>
                  </a:cubicBezTo>
                  <a:lnTo>
                    <a:pt x="7491" y="4592"/>
                  </a:lnTo>
                  <a:cubicBezTo>
                    <a:pt x="7494" y="4595"/>
                    <a:pt x="7498" y="4597"/>
                    <a:pt x="7501" y="4600"/>
                  </a:cubicBezTo>
                  <a:lnTo>
                    <a:pt x="7484" y="4583"/>
                  </a:lnTo>
                  <a:close/>
                  <a:moveTo>
                    <a:pt x="1210" y="0"/>
                  </a:moveTo>
                  <a:cubicBezTo>
                    <a:pt x="910" y="0"/>
                    <a:pt x="646" y="84"/>
                    <a:pt x="415" y="314"/>
                  </a:cubicBezTo>
                  <a:cubicBezTo>
                    <a:pt x="1" y="712"/>
                    <a:pt x="260" y="1127"/>
                    <a:pt x="571" y="1403"/>
                  </a:cubicBezTo>
                  <a:cubicBezTo>
                    <a:pt x="1833" y="2561"/>
                    <a:pt x="2939" y="3874"/>
                    <a:pt x="3872" y="5309"/>
                  </a:cubicBezTo>
                  <a:cubicBezTo>
                    <a:pt x="5894" y="8264"/>
                    <a:pt x="6948" y="12014"/>
                    <a:pt x="10663" y="13552"/>
                  </a:cubicBezTo>
                  <a:cubicBezTo>
                    <a:pt x="10715" y="13587"/>
                    <a:pt x="10733" y="13656"/>
                    <a:pt x="10733" y="13725"/>
                  </a:cubicBezTo>
                  <a:cubicBezTo>
                    <a:pt x="10007" y="15522"/>
                    <a:pt x="11579" y="15401"/>
                    <a:pt x="12478" y="15660"/>
                  </a:cubicBezTo>
                  <a:cubicBezTo>
                    <a:pt x="14932" y="16334"/>
                    <a:pt x="17420" y="16801"/>
                    <a:pt x="19961" y="17043"/>
                  </a:cubicBezTo>
                  <a:cubicBezTo>
                    <a:pt x="20276" y="17079"/>
                    <a:pt x="20618" y="17227"/>
                    <a:pt x="20904" y="17227"/>
                  </a:cubicBezTo>
                  <a:cubicBezTo>
                    <a:pt x="21167" y="17227"/>
                    <a:pt x="21382" y="17101"/>
                    <a:pt x="21482" y="16645"/>
                  </a:cubicBezTo>
                  <a:cubicBezTo>
                    <a:pt x="21672" y="15816"/>
                    <a:pt x="20842" y="15626"/>
                    <a:pt x="20306" y="15280"/>
                  </a:cubicBezTo>
                  <a:cubicBezTo>
                    <a:pt x="18129" y="13932"/>
                    <a:pt x="15502" y="14347"/>
                    <a:pt x="13204" y="13448"/>
                  </a:cubicBezTo>
                  <a:cubicBezTo>
                    <a:pt x="13103" y="13410"/>
                    <a:pt x="12986" y="13400"/>
                    <a:pt x="12863" y="13400"/>
                  </a:cubicBezTo>
                  <a:cubicBezTo>
                    <a:pt x="12726" y="13400"/>
                    <a:pt x="12582" y="13412"/>
                    <a:pt x="12448" y="13412"/>
                  </a:cubicBezTo>
                  <a:cubicBezTo>
                    <a:pt x="12162" y="13412"/>
                    <a:pt x="11919" y="13355"/>
                    <a:pt x="11873" y="12999"/>
                  </a:cubicBezTo>
                  <a:cubicBezTo>
                    <a:pt x="11769" y="12221"/>
                    <a:pt x="11614" y="11288"/>
                    <a:pt x="12409" y="10666"/>
                  </a:cubicBezTo>
                  <a:cubicBezTo>
                    <a:pt x="12979" y="10199"/>
                    <a:pt x="12806" y="9836"/>
                    <a:pt x="12478" y="9249"/>
                  </a:cubicBezTo>
                  <a:cubicBezTo>
                    <a:pt x="11908" y="8195"/>
                    <a:pt x="10352" y="8558"/>
                    <a:pt x="10076" y="7849"/>
                  </a:cubicBezTo>
                  <a:cubicBezTo>
                    <a:pt x="9542" y="6419"/>
                    <a:pt x="8354" y="5659"/>
                    <a:pt x="7491" y="4592"/>
                  </a:cubicBezTo>
                  <a:lnTo>
                    <a:pt x="7491" y="4592"/>
                  </a:lnTo>
                  <a:cubicBezTo>
                    <a:pt x="6993" y="4179"/>
                    <a:pt x="6512" y="3733"/>
                    <a:pt x="5980" y="3339"/>
                  </a:cubicBezTo>
                  <a:cubicBezTo>
                    <a:pt x="4563" y="2285"/>
                    <a:pt x="3682" y="522"/>
                    <a:pt x="1763" y="72"/>
                  </a:cubicBezTo>
                  <a:cubicBezTo>
                    <a:pt x="1567" y="28"/>
                    <a:pt x="1383" y="0"/>
                    <a:pt x="1210"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131;p58">
              <a:extLst>
                <a:ext uri="{FF2B5EF4-FFF2-40B4-BE49-F238E27FC236}">
                  <a16:creationId xmlns:a16="http://schemas.microsoft.com/office/drawing/2014/main" id="{CA476752-F918-5F9B-E31D-908AC9EA7F9B}"/>
                </a:ext>
              </a:extLst>
            </p:cNvPr>
            <p:cNvSpPr/>
            <p:nvPr/>
          </p:nvSpPr>
          <p:spPr>
            <a:xfrm>
              <a:off x="4388700" y="3530600"/>
              <a:ext cx="227275" cy="395425"/>
            </a:xfrm>
            <a:custGeom>
              <a:avLst/>
              <a:gdLst/>
              <a:ahLst/>
              <a:cxnLst/>
              <a:rect l="l" t="t" r="r" b="b"/>
              <a:pathLst>
                <a:path w="9091" h="15817" extrusionOk="0">
                  <a:moveTo>
                    <a:pt x="7622" y="0"/>
                  </a:moveTo>
                  <a:cubicBezTo>
                    <a:pt x="7155" y="0"/>
                    <a:pt x="6965" y="363"/>
                    <a:pt x="6740" y="761"/>
                  </a:cubicBezTo>
                  <a:cubicBezTo>
                    <a:pt x="5963" y="2212"/>
                    <a:pt x="5323" y="3802"/>
                    <a:pt x="3405" y="4200"/>
                  </a:cubicBezTo>
                  <a:cubicBezTo>
                    <a:pt x="2645" y="4338"/>
                    <a:pt x="2247" y="4891"/>
                    <a:pt x="2109" y="5738"/>
                  </a:cubicBezTo>
                  <a:cubicBezTo>
                    <a:pt x="1781" y="7587"/>
                    <a:pt x="1971" y="9471"/>
                    <a:pt x="917" y="11285"/>
                  </a:cubicBezTo>
                  <a:cubicBezTo>
                    <a:pt x="1" y="12910"/>
                    <a:pt x="1660" y="15813"/>
                    <a:pt x="3077" y="15813"/>
                  </a:cubicBezTo>
                  <a:cubicBezTo>
                    <a:pt x="3125" y="15815"/>
                    <a:pt x="3172" y="15816"/>
                    <a:pt x="3219" y="15816"/>
                  </a:cubicBezTo>
                  <a:cubicBezTo>
                    <a:pt x="4640" y="15816"/>
                    <a:pt x="5279" y="14808"/>
                    <a:pt x="5496" y="13670"/>
                  </a:cubicBezTo>
                  <a:cubicBezTo>
                    <a:pt x="6049" y="11095"/>
                    <a:pt x="7034" y="8676"/>
                    <a:pt x="8002" y="6256"/>
                  </a:cubicBezTo>
                  <a:cubicBezTo>
                    <a:pt x="8745" y="4373"/>
                    <a:pt x="9091" y="2645"/>
                    <a:pt x="8192" y="778"/>
                  </a:cubicBezTo>
                  <a:cubicBezTo>
                    <a:pt x="8054" y="467"/>
                    <a:pt x="8106" y="18"/>
                    <a:pt x="7622"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132;p58">
              <a:extLst>
                <a:ext uri="{FF2B5EF4-FFF2-40B4-BE49-F238E27FC236}">
                  <a16:creationId xmlns:a16="http://schemas.microsoft.com/office/drawing/2014/main" id="{1DD76578-31D5-DFF3-7334-E2F73FEDA926}"/>
                </a:ext>
              </a:extLst>
            </p:cNvPr>
            <p:cNvSpPr/>
            <p:nvPr/>
          </p:nvSpPr>
          <p:spPr>
            <a:xfrm>
              <a:off x="6438300" y="1893850"/>
              <a:ext cx="267450" cy="418275"/>
            </a:xfrm>
            <a:custGeom>
              <a:avLst/>
              <a:gdLst/>
              <a:ahLst/>
              <a:cxnLst/>
              <a:rect l="l" t="t" r="r" b="b"/>
              <a:pathLst>
                <a:path w="10698" h="16731" extrusionOk="0">
                  <a:moveTo>
                    <a:pt x="4909" y="1"/>
                  </a:moveTo>
                  <a:cubicBezTo>
                    <a:pt x="4667" y="1"/>
                    <a:pt x="4504" y="61"/>
                    <a:pt x="4562" y="216"/>
                  </a:cubicBezTo>
                  <a:cubicBezTo>
                    <a:pt x="5064" y="1633"/>
                    <a:pt x="3992" y="3465"/>
                    <a:pt x="5444" y="4502"/>
                  </a:cubicBezTo>
                  <a:cubicBezTo>
                    <a:pt x="6654" y="5366"/>
                    <a:pt x="6515" y="6627"/>
                    <a:pt x="6913" y="7647"/>
                  </a:cubicBezTo>
                  <a:cubicBezTo>
                    <a:pt x="6804" y="8207"/>
                    <a:pt x="6835" y="9062"/>
                    <a:pt x="6426" y="9062"/>
                  </a:cubicBezTo>
                  <a:cubicBezTo>
                    <a:pt x="6380" y="9062"/>
                    <a:pt x="6330" y="9052"/>
                    <a:pt x="6273" y="9029"/>
                  </a:cubicBezTo>
                  <a:cubicBezTo>
                    <a:pt x="6019" y="8928"/>
                    <a:pt x="5817" y="8884"/>
                    <a:pt x="5657" y="8884"/>
                  </a:cubicBezTo>
                  <a:cubicBezTo>
                    <a:pt x="5131" y="8884"/>
                    <a:pt x="5047" y="9360"/>
                    <a:pt x="4995" y="9876"/>
                  </a:cubicBezTo>
                  <a:cubicBezTo>
                    <a:pt x="4925" y="10533"/>
                    <a:pt x="4614" y="10757"/>
                    <a:pt x="4044" y="10896"/>
                  </a:cubicBezTo>
                  <a:cubicBezTo>
                    <a:pt x="726" y="11673"/>
                    <a:pt x="0" y="13229"/>
                    <a:pt x="1659" y="16028"/>
                  </a:cubicBezTo>
                  <a:cubicBezTo>
                    <a:pt x="1834" y="16314"/>
                    <a:pt x="1935" y="16730"/>
                    <a:pt x="2351" y="16730"/>
                  </a:cubicBezTo>
                  <a:cubicBezTo>
                    <a:pt x="2389" y="16730"/>
                    <a:pt x="2429" y="16727"/>
                    <a:pt x="2471" y="16720"/>
                  </a:cubicBezTo>
                  <a:cubicBezTo>
                    <a:pt x="3007" y="16633"/>
                    <a:pt x="3197" y="16236"/>
                    <a:pt x="3301" y="15752"/>
                  </a:cubicBezTo>
                  <a:cubicBezTo>
                    <a:pt x="3405" y="15251"/>
                    <a:pt x="3301" y="14784"/>
                    <a:pt x="4009" y="14542"/>
                  </a:cubicBezTo>
                  <a:cubicBezTo>
                    <a:pt x="5651" y="13955"/>
                    <a:pt x="7241" y="13194"/>
                    <a:pt x="8866" y="12555"/>
                  </a:cubicBezTo>
                  <a:cubicBezTo>
                    <a:pt x="9298" y="12399"/>
                    <a:pt x="9643" y="12261"/>
                    <a:pt x="9799" y="11829"/>
                  </a:cubicBezTo>
                  <a:cubicBezTo>
                    <a:pt x="10300" y="10308"/>
                    <a:pt x="8866" y="5746"/>
                    <a:pt x="7604" y="4709"/>
                  </a:cubicBezTo>
                  <a:cubicBezTo>
                    <a:pt x="7397" y="4536"/>
                    <a:pt x="6809" y="4571"/>
                    <a:pt x="7016" y="4139"/>
                  </a:cubicBezTo>
                  <a:cubicBezTo>
                    <a:pt x="7082" y="4008"/>
                    <a:pt x="7166" y="3963"/>
                    <a:pt x="7262" y="3963"/>
                  </a:cubicBezTo>
                  <a:cubicBezTo>
                    <a:pt x="7468" y="3963"/>
                    <a:pt x="7725" y="4173"/>
                    <a:pt x="7950" y="4173"/>
                  </a:cubicBezTo>
                  <a:cubicBezTo>
                    <a:pt x="7979" y="4174"/>
                    <a:pt x="8009" y="4175"/>
                    <a:pt x="8039" y="4175"/>
                  </a:cubicBezTo>
                  <a:cubicBezTo>
                    <a:pt x="9008" y="4175"/>
                    <a:pt x="9913" y="3634"/>
                    <a:pt x="10265" y="2946"/>
                  </a:cubicBezTo>
                  <a:cubicBezTo>
                    <a:pt x="10697" y="2117"/>
                    <a:pt x="9695" y="1667"/>
                    <a:pt x="8987" y="1581"/>
                  </a:cubicBezTo>
                  <a:cubicBezTo>
                    <a:pt x="7811" y="1443"/>
                    <a:pt x="6930" y="786"/>
                    <a:pt x="5962" y="250"/>
                  </a:cubicBezTo>
                  <a:cubicBezTo>
                    <a:pt x="5704" y="111"/>
                    <a:pt x="5235" y="1"/>
                    <a:pt x="4909"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133;p58">
              <a:extLst>
                <a:ext uri="{FF2B5EF4-FFF2-40B4-BE49-F238E27FC236}">
                  <a16:creationId xmlns:a16="http://schemas.microsoft.com/office/drawing/2014/main" id="{8B2E9025-12B1-1639-1FFF-780D18E82964}"/>
                </a:ext>
              </a:extLst>
            </p:cNvPr>
            <p:cNvSpPr/>
            <p:nvPr/>
          </p:nvSpPr>
          <p:spPr>
            <a:xfrm>
              <a:off x="6901875" y="4220725"/>
              <a:ext cx="468775" cy="354550"/>
            </a:xfrm>
            <a:custGeom>
              <a:avLst/>
              <a:gdLst/>
              <a:ahLst/>
              <a:cxnLst/>
              <a:rect l="l" t="t" r="r" b="b"/>
              <a:pathLst>
                <a:path w="18751" h="14182" extrusionOk="0">
                  <a:moveTo>
                    <a:pt x="15666" y="0"/>
                  </a:moveTo>
                  <a:cubicBezTo>
                    <a:pt x="15588" y="0"/>
                    <a:pt x="15504" y="9"/>
                    <a:pt x="15415" y="28"/>
                  </a:cubicBezTo>
                  <a:cubicBezTo>
                    <a:pt x="14690" y="184"/>
                    <a:pt x="14759" y="772"/>
                    <a:pt x="14897" y="1290"/>
                  </a:cubicBezTo>
                  <a:cubicBezTo>
                    <a:pt x="15294" y="2845"/>
                    <a:pt x="14880" y="4038"/>
                    <a:pt x="13463" y="4850"/>
                  </a:cubicBezTo>
                  <a:cubicBezTo>
                    <a:pt x="13013" y="5109"/>
                    <a:pt x="12823" y="5472"/>
                    <a:pt x="13065" y="5991"/>
                  </a:cubicBezTo>
                  <a:cubicBezTo>
                    <a:pt x="13324" y="6578"/>
                    <a:pt x="12823" y="6803"/>
                    <a:pt x="12512" y="7097"/>
                  </a:cubicBezTo>
                  <a:cubicBezTo>
                    <a:pt x="12410" y="7191"/>
                    <a:pt x="12303" y="7233"/>
                    <a:pt x="12200" y="7233"/>
                  </a:cubicBezTo>
                  <a:cubicBezTo>
                    <a:pt x="12041" y="7233"/>
                    <a:pt x="11891" y="7133"/>
                    <a:pt x="11786" y="6976"/>
                  </a:cubicBezTo>
                  <a:cubicBezTo>
                    <a:pt x="11531" y="6610"/>
                    <a:pt x="11284" y="6477"/>
                    <a:pt x="11039" y="6477"/>
                  </a:cubicBezTo>
                  <a:cubicBezTo>
                    <a:pt x="10705" y="6477"/>
                    <a:pt x="10373" y="6726"/>
                    <a:pt x="10024" y="6976"/>
                  </a:cubicBezTo>
                  <a:cubicBezTo>
                    <a:pt x="8797" y="7891"/>
                    <a:pt x="7811" y="9188"/>
                    <a:pt x="6308" y="9637"/>
                  </a:cubicBezTo>
                  <a:cubicBezTo>
                    <a:pt x="4303" y="10242"/>
                    <a:pt x="2696" y="11572"/>
                    <a:pt x="812" y="12385"/>
                  </a:cubicBezTo>
                  <a:cubicBezTo>
                    <a:pt x="242" y="12627"/>
                    <a:pt x="0" y="13214"/>
                    <a:pt x="692" y="13577"/>
                  </a:cubicBezTo>
                  <a:cubicBezTo>
                    <a:pt x="1262" y="13888"/>
                    <a:pt x="1936" y="13992"/>
                    <a:pt x="2610" y="14182"/>
                  </a:cubicBezTo>
                  <a:cubicBezTo>
                    <a:pt x="3819" y="13854"/>
                    <a:pt x="4943" y="13249"/>
                    <a:pt x="5893" y="12436"/>
                  </a:cubicBezTo>
                  <a:cubicBezTo>
                    <a:pt x="7829" y="10743"/>
                    <a:pt x="10144" y="9447"/>
                    <a:pt x="12357" y="8496"/>
                  </a:cubicBezTo>
                  <a:cubicBezTo>
                    <a:pt x="14396" y="7615"/>
                    <a:pt x="15847" y="6042"/>
                    <a:pt x="17817" y="5213"/>
                  </a:cubicBezTo>
                  <a:cubicBezTo>
                    <a:pt x="18301" y="4988"/>
                    <a:pt x="18751" y="4452"/>
                    <a:pt x="18612" y="3848"/>
                  </a:cubicBezTo>
                  <a:cubicBezTo>
                    <a:pt x="18539" y="3538"/>
                    <a:pt x="18402" y="3442"/>
                    <a:pt x="18239" y="3442"/>
                  </a:cubicBezTo>
                  <a:cubicBezTo>
                    <a:pt x="18019" y="3442"/>
                    <a:pt x="17752" y="3615"/>
                    <a:pt x="17524" y="3675"/>
                  </a:cubicBezTo>
                  <a:cubicBezTo>
                    <a:pt x="17487" y="3682"/>
                    <a:pt x="17451" y="3686"/>
                    <a:pt x="17417" y="3686"/>
                  </a:cubicBezTo>
                  <a:cubicBezTo>
                    <a:pt x="17207" y="3686"/>
                    <a:pt x="17050" y="3554"/>
                    <a:pt x="17109" y="3346"/>
                  </a:cubicBezTo>
                  <a:cubicBezTo>
                    <a:pt x="17385" y="2431"/>
                    <a:pt x="16625" y="1791"/>
                    <a:pt x="16556" y="962"/>
                  </a:cubicBezTo>
                  <a:cubicBezTo>
                    <a:pt x="16526" y="461"/>
                    <a:pt x="16229" y="0"/>
                    <a:pt x="15666"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134;p58">
              <a:extLst>
                <a:ext uri="{FF2B5EF4-FFF2-40B4-BE49-F238E27FC236}">
                  <a16:creationId xmlns:a16="http://schemas.microsoft.com/office/drawing/2014/main" id="{AF5A292B-E9DE-56D5-E596-1210815D0B17}"/>
                </a:ext>
              </a:extLst>
            </p:cNvPr>
            <p:cNvSpPr/>
            <p:nvPr/>
          </p:nvSpPr>
          <p:spPr>
            <a:xfrm>
              <a:off x="6306100" y="2654825"/>
              <a:ext cx="232875" cy="385425"/>
            </a:xfrm>
            <a:custGeom>
              <a:avLst/>
              <a:gdLst/>
              <a:ahLst/>
              <a:cxnLst/>
              <a:rect l="l" t="t" r="r" b="b"/>
              <a:pathLst>
                <a:path w="9315" h="15417" extrusionOk="0">
                  <a:moveTo>
                    <a:pt x="6907" y="9941"/>
                  </a:moveTo>
                  <a:cubicBezTo>
                    <a:pt x="6738" y="10523"/>
                    <a:pt x="6645" y="11167"/>
                    <a:pt x="5910" y="11304"/>
                  </a:cubicBezTo>
                  <a:cubicBezTo>
                    <a:pt x="5905" y="11305"/>
                    <a:pt x="5899" y="11305"/>
                    <a:pt x="5892" y="11305"/>
                  </a:cubicBezTo>
                  <a:cubicBezTo>
                    <a:pt x="5767" y="11305"/>
                    <a:pt x="5547" y="11146"/>
                    <a:pt x="5547" y="11097"/>
                  </a:cubicBezTo>
                  <a:cubicBezTo>
                    <a:pt x="5616" y="10270"/>
                    <a:pt x="6304" y="10147"/>
                    <a:pt x="6907" y="9941"/>
                  </a:cubicBezTo>
                  <a:close/>
                  <a:moveTo>
                    <a:pt x="2345" y="1"/>
                  </a:moveTo>
                  <a:cubicBezTo>
                    <a:pt x="2049" y="1"/>
                    <a:pt x="1708" y="93"/>
                    <a:pt x="1419" y="93"/>
                  </a:cubicBezTo>
                  <a:cubicBezTo>
                    <a:pt x="1383" y="93"/>
                    <a:pt x="1348" y="92"/>
                    <a:pt x="1313" y="88"/>
                  </a:cubicBezTo>
                  <a:cubicBezTo>
                    <a:pt x="1306" y="88"/>
                    <a:pt x="1299" y="88"/>
                    <a:pt x="1292" y="88"/>
                  </a:cubicBezTo>
                  <a:cubicBezTo>
                    <a:pt x="885" y="88"/>
                    <a:pt x="504" y="561"/>
                    <a:pt x="639" y="883"/>
                  </a:cubicBezTo>
                  <a:cubicBezTo>
                    <a:pt x="1244" y="2283"/>
                    <a:pt x="0" y="3977"/>
                    <a:pt x="1348" y="5273"/>
                  </a:cubicBezTo>
                  <a:cubicBezTo>
                    <a:pt x="1538" y="5446"/>
                    <a:pt x="1383" y="5964"/>
                    <a:pt x="1538" y="6241"/>
                  </a:cubicBezTo>
                  <a:cubicBezTo>
                    <a:pt x="1851" y="6738"/>
                    <a:pt x="1941" y="7889"/>
                    <a:pt x="2501" y="7889"/>
                  </a:cubicBezTo>
                  <a:cubicBezTo>
                    <a:pt x="2623" y="7889"/>
                    <a:pt x="2766" y="7836"/>
                    <a:pt x="2938" y="7710"/>
                  </a:cubicBezTo>
                  <a:cubicBezTo>
                    <a:pt x="3345" y="7411"/>
                    <a:pt x="3664" y="7306"/>
                    <a:pt x="3951" y="7306"/>
                  </a:cubicBezTo>
                  <a:cubicBezTo>
                    <a:pt x="4345" y="7306"/>
                    <a:pt x="4678" y="7505"/>
                    <a:pt x="5098" y="7675"/>
                  </a:cubicBezTo>
                  <a:cubicBezTo>
                    <a:pt x="5375" y="7796"/>
                    <a:pt x="5651" y="7848"/>
                    <a:pt x="5668" y="8176"/>
                  </a:cubicBezTo>
                  <a:cubicBezTo>
                    <a:pt x="5668" y="8297"/>
                    <a:pt x="5547" y="8401"/>
                    <a:pt x="5478" y="8504"/>
                  </a:cubicBezTo>
                  <a:cubicBezTo>
                    <a:pt x="5288" y="8384"/>
                    <a:pt x="5098" y="8263"/>
                    <a:pt x="4908" y="8107"/>
                  </a:cubicBezTo>
                  <a:cubicBezTo>
                    <a:pt x="4670" y="7869"/>
                    <a:pt x="4349" y="7740"/>
                    <a:pt x="4020" y="7740"/>
                  </a:cubicBezTo>
                  <a:cubicBezTo>
                    <a:pt x="3895" y="7740"/>
                    <a:pt x="3770" y="7758"/>
                    <a:pt x="3646" y="7796"/>
                  </a:cubicBezTo>
                  <a:cubicBezTo>
                    <a:pt x="3059" y="7951"/>
                    <a:pt x="3284" y="8470"/>
                    <a:pt x="3249" y="8850"/>
                  </a:cubicBezTo>
                  <a:cubicBezTo>
                    <a:pt x="3180" y="10008"/>
                    <a:pt x="4701" y="11270"/>
                    <a:pt x="4580" y="11408"/>
                  </a:cubicBezTo>
                  <a:cubicBezTo>
                    <a:pt x="3042" y="13170"/>
                    <a:pt x="4251" y="13205"/>
                    <a:pt x="5599" y="13758"/>
                  </a:cubicBezTo>
                  <a:cubicBezTo>
                    <a:pt x="6014" y="13948"/>
                    <a:pt x="6429" y="15244"/>
                    <a:pt x="7379" y="15400"/>
                  </a:cubicBezTo>
                  <a:cubicBezTo>
                    <a:pt x="7454" y="15411"/>
                    <a:pt x="7523" y="15417"/>
                    <a:pt x="7586" y="15417"/>
                  </a:cubicBezTo>
                  <a:cubicBezTo>
                    <a:pt x="8462" y="15417"/>
                    <a:pt x="8316" y="14362"/>
                    <a:pt x="8606" y="13879"/>
                  </a:cubicBezTo>
                  <a:cubicBezTo>
                    <a:pt x="9315" y="12687"/>
                    <a:pt x="8554" y="11529"/>
                    <a:pt x="8105" y="10423"/>
                  </a:cubicBezTo>
                  <a:cubicBezTo>
                    <a:pt x="7967" y="10058"/>
                    <a:pt x="7709" y="9812"/>
                    <a:pt x="7353" y="9812"/>
                  </a:cubicBezTo>
                  <a:cubicBezTo>
                    <a:pt x="7222" y="9812"/>
                    <a:pt x="7078" y="9845"/>
                    <a:pt x="6922" y="9917"/>
                  </a:cubicBezTo>
                  <a:lnTo>
                    <a:pt x="6922" y="9917"/>
                  </a:lnTo>
                  <a:cubicBezTo>
                    <a:pt x="7290" y="9072"/>
                    <a:pt x="8114" y="7913"/>
                    <a:pt x="7103" y="7433"/>
                  </a:cubicBezTo>
                  <a:cubicBezTo>
                    <a:pt x="5789" y="6828"/>
                    <a:pt x="5530" y="5048"/>
                    <a:pt x="3854" y="4927"/>
                  </a:cubicBezTo>
                  <a:cubicBezTo>
                    <a:pt x="3335" y="4893"/>
                    <a:pt x="2886" y="4167"/>
                    <a:pt x="3318" y="3424"/>
                  </a:cubicBezTo>
                  <a:cubicBezTo>
                    <a:pt x="3975" y="2318"/>
                    <a:pt x="3353" y="1298"/>
                    <a:pt x="2955" y="348"/>
                  </a:cubicBezTo>
                  <a:cubicBezTo>
                    <a:pt x="2833" y="73"/>
                    <a:pt x="2607" y="1"/>
                    <a:pt x="234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135;p58">
              <a:extLst>
                <a:ext uri="{FF2B5EF4-FFF2-40B4-BE49-F238E27FC236}">
                  <a16:creationId xmlns:a16="http://schemas.microsoft.com/office/drawing/2014/main" id="{590F31A4-FA9C-D437-2333-76019CED0D88}"/>
                </a:ext>
              </a:extLst>
            </p:cNvPr>
            <p:cNvSpPr/>
            <p:nvPr/>
          </p:nvSpPr>
          <p:spPr>
            <a:xfrm>
              <a:off x="6139750" y="3178550"/>
              <a:ext cx="185375" cy="227425"/>
            </a:xfrm>
            <a:custGeom>
              <a:avLst/>
              <a:gdLst/>
              <a:ahLst/>
              <a:cxnLst/>
              <a:rect l="l" t="t" r="r" b="b"/>
              <a:pathLst>
                <a:path w="7415" h="9097" extrusionOk="0">
                  <a:moveTo>
                    <a:pt x="6576" y="0"/>
                  </a:moveTo>
                  <a:cubicBezTo>
                    <a:pt x="6440" y="0"/>
                    <a:pt x="6314" y="46"/>
                    <a:pt x="6222" y="154"/>
                  </a:cubicBezTo>
                  <a:cubicBezTo>
                    <a:pt x="5928" y="483"/>
                    <a:pt x="5611" y="592"/>
                    <a:pt x="5290" y="592"/>
                  </a:cubicBezTo>
                  <a:cubicBezTo>
                    <a:pt x="4988" y="592"/>
                    <a:pt x="4683" y="496"/>
                    <a:pt x="4390" y="396"/>
                  </a:cubicBezTo>
                  <a:cubicBezTo>
                    <a:pt x="3964" y="242"/>
                    <a:pt x="3597" y="173"/>
                    <a:pt x="3279" y="173"/>
                  </a:cubicBezTo>
                  <a:cubicBezTo>
                    <a:pt x="1986" y="173"/>
                    <a:pt x="1492" y="1318"/>
                    <a:pt x="1020" y="2608"/>
                  </a:cubicBezTo>
                  <a:cubicBezTo>
                    <a:pt x="364" y="4353"/>
                    <a:pt x="1" y="6064"/>
                    <a:pt x="796" y="7360"/>
                  </a:cubicBezTo>
                  <a:cubicBezTo>
                    <a:pt x="847" y="8362"/>
                    <a:pt x="761" y="8984"/>
                    <a:pt x="1470" y="9088"/>
                  </a:cubicBezTo>
                  <a:cubicBezTo>
                    <a:pt x="1519" y="9094"/>
                    <a:pt x="1568" y="9097"/>
                    <a:pt x="1614" y="9097"/>
                  </a:cubicBezTo>
                  <a:cubicBezTo>
                    <a:pt x="2117" y="9097"/>
                    <a:pt x="2435" y="8762"/>
                    <a:pt x="2593" y="8224"/>
                  </a:cubicBezTo>
                  <a:cubicBezTo>
                    <a:pt x="2634" y="8075"/>
                    <a:pt x="2578" y="7743"/>
                    <a:pt x="2746" y="7743"/>
                  </a:cubicBezTo>
                  <a:cubicBezTo>
                    <a:pt x="2792" y="7743"/>
                    <a:pt x="2854" y="7768"/>
                    <a:pt x="2938" y="7827"/>
                  </a:cubicBezTo>
                  <a:cubicBezTo>
                    <a:pt x="3173" y="7995"/>
                    <a:pt x="3380" y="8062"/>
                    <a:pt x="3567" y="8062"/>
                  </a:cubicBezTo>
                  <a:cubicBezTo>
                    <a:pt x="4013" y="8062"/>
                    <a:pt x="4340" y="7677"/>
                    <a:pt x="4632" y="7360"/>
                  </a:cubicBezTo>
                  <a:cubicBezTo>
                    <a:pt x="5116" y="6842"/>
                    <a:pt x="4563" y="6358"/>
                    <a:pt x="4373" y="5839"/>
                  </a:cubicBezTo>
                  <a:cubicBezTo>
                    <a:pt x="4183" y="5321"/>
                    <a:pt x="3491" y="4750"/>
                    <a:pt x="4442" y="4249"/>
                  </a:cubicBezTo>
                  <a:cubicBezTo>
                    <a:pt x="4943" y="3990"/>
                    <a:pt x="5790" y="3852"/>
                    <a:pt x="5427" y="3057"/>
                  </a:cubicBezTo>
                  <a:cubicBezTo>
                    <a:pt x="5274" y="2713"/>
                    <a:pt x="5030" y="2616"/>
                    <a:pt x="4752" y="2616"/>
                  </a:cubicBezTo>
                  <a:cubicBezTo>
                    <a:pt x="4400" y="2616"/>
                    <a:pt x="3994" y="2771"/>
                    <a:pt x="3647" y="2780"/>
                  </a:cubicBezTo>
                  <a:cubicBezTo>
                    <a:pt x="3388" y="2815"/>
                    <a:pt x="3129" y="2850"/>
                    <a:pt x="2887" y="2919"/>
                  </a:cubicBezTo>
                  <a:cubicBezTo>
                    <a:pt x="2887" y="2746"/>
                    <a:pt x="2800" y="2487"/>
                    <a:pt x="2887" y="2435"/>
                  </a:cubicBezTo>
                  <a:cubicBezTo>
                    <a:pt x="3111" y="2262"/>
                    <a:pt x="3405" y="2037"/>
                    <a:pt x="3664" y="2037"/>
                  </a:cubicBezTo>
                  <a:cubicBezTo>
                    <a:pt x="4321" y="2055"/>
                    <a:pt x="4995" y="2262"/>
                    <a:pt x="5634" y="2262"/>
                  </a:cubicBezTo>
                  <a:cubicBezTo>
                    <a:pt x="6481" y="2262"/>
                    <a:pt x="6861" y="1553"/>
                    <a:pt x="7242" y="931"/>
                  </a:cubicBezTo>
                  <a:cubicBezTo>
                    <a:pt x="7414" y="689"/>
                    <a:pt x="7328" y="344"/>
                    <a:pt x="7086" y="188"/>
                  </a:cubicBezTo>
                  <a:cubicBezTo>
                    <a:pt x="6932" y="73"/>
                    <a:pt x="6746" y="0"/>
                    <a:pt x="6576"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136;p58">
              <a:extLst>
                <a:ext uri="{FF2B5EF4-FFF2-40B4-BE49-F238E27FC236}">
                  <a16:creationId xmlns:a16="http://schemas.microsoft.com/office/drawing/2014/main" id="{FB52DFE9-4777-B9F0-128A-B74B369C6B57}"/>
                </a:ext>
              </a:extLst>
            </p:cNvPr>
            <p:cNvSpPr/>
            <p:nvPr/>
          </p:nvSpPr>
          <p:spPr>
            <a:xfrm>
              <a:off x="4320000" y="1079225"/>
              <a:ext cx="260125" cy="163000"/>
            </a:xfrm>
            <a:custGeom>
              <a:avLst/>
              <a:gdLst/>
              <a:ahLst/>
              <a:cxnLst/>
              <a:rect l="l" t="t" r="r" b="b"/>
              <a:pathLst>
                <a:path w="10405" h="6520" extrusionOk="0">
                  <a:moveTo>
                    <a:pt x="8970" y="1"/>
                  </a:moveTo>
                  <a:cubicBezTo>
                    <a:pt x="6620" y="778"/>
                    <a:pt x="3786" y="294"/>
                    <a:pt x="1764" y="2576"/>
                  </a:cubicBezTo>
                  <a:cubicBezTo>
                    <a:pt x="502" y="3993"/>
                    <a:pt x="1" y="5410"/>
                    <a:pt x="1038" y="5876"/>
                  </a:cubicBezTo>
                  <a:cubicBezTo>
                    <a:pt x="2057" y="6274"/>
                    <a:pt x="3146" y="6499"/>
                    <a:pt x="4252" y="6516"/>
                  </a:cubicBezTo>
                  <a:cubicBezTo>
                    <a:pt x="4303" y="6518"/>
                    <a:pt x="4355" y="6520"/>
                    <a:pt x="4406" y="6520"/>
                  </a:cubicBezTo>
                  <a:cubicBezTo>
                    <a:pt x="4717" y="6520"/>
                    <a:pt x="5012" y="6455"/>
                    <a:pt x="5116" y="6084"/>
                  </a:cubicBezTo>
                  <a:cubicBezTo>
                    <a:pt x="5237" y="5652"/>
                    <a:pt x="4892" y="5479"/>
                    <a:pt x="4563" y="5323"/>
                  </a:cubicBezTo>
                  <a:cubicBezTo>
                    <a:pt x="3094" y="4598"/>
                    <a:pt x="3630" y="3924"/>
                    <a:pt x="4598" y="3198"/>
                  </a:cubicBezTo>
                  <a:cubicBezTo>
                    <a:pt x="5980" y="2144"/>
                    <a:pt x="7726" y="2126"/>
                    <a:pt x="9264" y="1487"/>
                  </a:cubicBezTo>
                  <a:cubicBezTo>
                    <a:pt x="9696" y="1331"/>
                    <a:pt x="10404" y="1556"/>
                    <a:pt x="10352" y="796"/>
                  </a:cubicBezTo>
                  <a:cubicBezTo>
                    <a:pt x="10301" y="35"/>
                    <a:pt x="9627" y="70"/>
                    <a:pt x="8970"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137;p58">
              <a:extLst>
                <a:ext uri="{FF2B5EF4-FFF2-40B4-BE49-F238E27FC236}">
                  <a16:creationId xmlns:a16="http://schemas.microsoft.com/office/drawing/2014/main" id="{B51A54B1-4CFF-D367-25F6-493CD2F6CB20}"/>
                </a:ext>
              </a:extLst>
            </p:cNvPr>
            <p:cNvSpPr/>
            <p:nvPr/>
          </p:nvSpPr>
          <p:spPr>
            <a:xfrm>
              <a:off x="3605850" y="1017225"/>
              <a:ext cx="246275" cy="88775"/>
            </a:xfrm>
            <a:custGeom>
              <a:avLst/>
              <a:gdLst/>
              <a:ahLst/>
              <a:cxnLst/>
              <a:rect l="l" t="t" r="r" b="b"/>
              <a:pathLst>
                <a:path w="9851" h="3551" extrusionOk="0">
                  <a:moveTo>
                    <a:pt x="3896" y="1"/>
                  </a:moveTo>
                  <a:cubicBezTo>
                    <a:pt x="2951" y="1"/>
                    <a:pt x="1998" y="113"/>
                    <a:pt x="1055" y="130"/>
                  </a:cubicBezTo>
                  <a:cubicBezTo>
                    <a:pt x="674" y="130"/>
                    <a:pt x="260" y="217"/>
                    <a:pt x="121" y="649"/>
                  </a:cubicBezTo>
                  <a:cubicBezTo>
                    <a:pt x="0" y="1046"/>
                    <a:pt x="173" y="1461"/>
                    <a:pt x="536" y="1651"/>
                  </a:cubicBezTo>
                  <a:cubicBezTo>
                    <a:pt x="1487" y="2256"/>
                    <a:pt x="2489" y="2792"/>
                    <a:pt x="3474" y="3345"/>
                  </a:cubicBezTo>
                  <a:cubicBezTo>
                    <a:pt x="3715" y="3472"/>
                    <a:pt x="3939" y="3551"/>
                    <a:pt x="4149" y="3551"/>
                  </a:cubicBezTo>
                  <a:cubicBezTo>
                    <a:pt x="4450" y="3551"/>
                    <a:pt x="4723" y="3389"/>
                    <a:pt x="4978" y="2982"/>
                  </a:cubicBezTo>
                  <a:cubicBezTo>
                    <a:pt x="5203" y="2650"/>
                    <a:pt x="5511" y="2104"/>
                    <a:pt x="5931" y="2104"/>
                  </a:cubicBezTo>
                  <a:cubicBezTo>
                    <a:pt x="6058" y="2104"/>
                    <a:pt x="6195" y="2153"/>
                    <a:pt x="6343" y="2273"/>
                  </a:cubicBezTo>
                  <a:cubicBezTo>
                    <a:pt x="6982" y="2809"/>
                    <a:pt x="7673" y="2826"/>
                    <a:pt x="8365" y="2895"/>
                  </a:cubicBezTo>
                  <a:cubicBezTo>
                    <a:pt x="8588" y="2920"/>
                    <a:pt x="8869" y="3004"/>
                    <a:pt x="9118" y="3004"/>
                  </a:cubicBezTo>
                  <a:cubicBezTo>
                    <a:pt x="9390" y="3004"/>
                    <a:pt x="9623" y="2904"/>
                    <a:pt x="9695" y="2515"/>
                  </a:cubicBezTo>
                  <a:cubicBezTo>
                    <a:pt x="9851" y="1789"/>
                    <a:pt x="9142" y="1668"/>
                    <a:pt x="8641" y="1478"/>
                  </a:cubicBezTo>
                  <a:lnTo>
                    <a:pt x="6585" y="493"/>
                  </a:lnTo>
                  <a:cubicBezTo>
                    <a:pt x="5704" y="104"/>
                    <a:pt x="4803" y="1"/>
                    <a:pt x="3896"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138;p58">
              <a:extLst>
                <a:ext uri="{FF2B5EF4-FFF2-40B4-BE49-F238E27FC236}">
                  <a16:creationId xmlns:a16="http://schemas.microsoft.com/office/drawing/2014/main" id="{A8F64BD9-AB4E-06E1-4245-663E5C35D52A}"/>
                </a:ext>
              </a:extLst>
            </p:cNvPr>
            <p:cNvSpPr/>
            <p:nvPr/>
          </p:nvSpPr>
          <p:spPr>
            <a:xfrm>
              <a:off x="3161275" y="1612775"/>
              <a:ext cx="115825" cy="115825"/>
            </a:xfrm>
            <a:custGeom>
              <a:avLst/>
              <a:gdLst/>
              <a:ahLst/>
              <a:cxnLst/>
              <a:rect l="l" t="t" r="r" b="b"/>
              <a:pathLst>
                <a:path w="4633" h="4633" extrusionOk="0">
                  <a:moveTo>
                    <a:pt x="2966" y="1"/>
                  </a:moveTo>
                  <a:cubicBezTo>
                    <a:pt x="2951" y="1"/>
                    <a:pt x="2936" y="1"/>
                    <a:pt x="2921" y="1"/>
                  </a:cubicBezTo>
                  <a:cubicBezTo>
                    <a:pt x="1729" y="36"/>
                    <a:pt x="1" y="2421"/>
                    <a:pt x="139" y="3803"/>
                  </a:cubicBezTo>
                  <a:cubicBezTo>
                    <a:pt x="139" y="4252"/>
                    <a:pt x="502" y="4615"/>
                    <a:pt x="951" y="4633"/>
                  </a:cubicBezTo>
                  <a:cubicBezTo>
                    <a:pt x="2956" y="4581"/>
                    <a:pt x="4632" y="3026"/>
                    <a:pt x="4529" y="1297"/>
                  </a:cubicBezTo>
                  <a:cubicBezTo>
                    <a:pt x="4478" y="482"/>
                    <a:pt x="3809" y="1"/>
                    <a:pt x="2966"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139;p58">
              <a:extLst>
                <a:ext uri="{FF2B5EF4-FFF2-40B4-BE49-F238E27FC236}">
                  <a16:creationId xmlns:a16="http://schemas.microsoft.com/office/drawing/2014/main" id="{6ED4E073-1D50-85F8-EC4F-4EE8A396380F}"/>
                </a:ext>
              </a:extLst>
            </p:cNvPr>
            <p:cNvSpPr/>
            <p:nvPr/>
          </p:nvSpPr>
          <p:spPr>
            <a:xfrm>
              <a:off x="6082850" y="3458350"/>
              <a:ext cx="215350" cy="82375"/>
            </a:xfrm>
            <a:custGeom>
              <a:avLst/>
              <a:gdLst/>
              <a:ahLst/>
              <a:cxnLst/>
              <a:rect l="l" t="t" r="r" b="b"/>
              <a:pathLst>
                <a:path w="8614" h="3295" extrusionOk="0">
                  <a:moveTo>
                    <a:pt x="8412" y="834"/>
                  </a:moveTo>
                  <a:lnTo>
                    <a:pt x="8412" y="834"/>
                  </a:lnTo>
                  <a:cubicBezTo>
                    <a:pt x="8408" y="835"/>
                    <a:pt x="8404" y="836"/>
                    <a:pt x="8401" y="837"/>
                  </a:cubicBezTo>
                  <a:lnTo>
                    <a:pt x="8401" y="837"/>
                  </a:lnTo>
                  <a:cubicBezTo>
                    <a:pt x="8399" y="842"/>
                    <a:pt x="8396" y="846"/>
                    <a:pt x="8394" y="851"/>
                  </a:cubicBezTo>
                  <a:lnTo>
                    <a:pt x="8412" y="834"/>
                  </a:lnTo>
                  <a:close/>
                  <a:moveTo>
                    <a:pt x="6441" y="1"/>
                  </a:moveTo>
                  <a:cubicBezTo>
                    <a:pt x="5426" y="1"/>
                    <a:pt x="4424" y="103"/>
                    <a:pt x="3504" y="557"/>
                  </a:cubicBezTo>
                  <a:cubicBezTo>
                    <a:pt x="3268" y="683"/>
                    <a:pt x="3156" y="756"/>
                    <a:pt x="3064" y="756"/>
                  </a:cubicBezTo>
                  <a:cubicBezTo>
                    <a:pt x="2968" y="756"/>
                    <a:pt x="2895" y="675"/>
                    <a:pt x="2726" y="488"/>
                  </a:cubicBezTo>
                  <a:cubicBezTo>
                    <a:pt x="2440" y="160"/>
                    <a:pt x="2158" y="41"/>
                    <a:pt x="1882" y="41"/>
                  </a:cubicBezTo>
                  <a:cubicBezTo>
                    <a:pt x="1373" y="41"/>
                    <a:pt x="881" y="443"/>
                    <a:pt x="410" y="678"/>
                  </a:cubicBezTo>
                  <a:cubicBezTo>
                    <a:pt x="0" y="866"/>
                    <a:pt x="164" y="1612"/>
                    <a:pt x="452" y="1612"/>
                  </a:cubicBezTo>
                  <a:cubicBezTo>
                    <a:pt x="455" y="1612"/>
                    <a:pt x="459" y="1612"/>
                    <a:pt x="462" y="1612"/>
                  </a:cubicBezTo>
                  <a:cubicBezTo>
                    <a:pt x="518" y="1607"/>
                    <a:pt x="572" y="1605"/>
                    <a:pt x="625" y="1605"/>
                  </a:cubicBezTo>
                  <a:cubicBezTo>
                    <a:pt x="1895" y="1605"/>
                    <a:pt x="2508" y="2753"/>
                    <a:pt x="3504" y="3184"/>
                  </a:cubicBezTo>
                  <a:cubicBezTo>
                    <a:pt x="3665" y="3259"/>
                    <a:pt x="3818" y="3295"/>
                    <a:pt x="3955" y="3295"/>
                  </a:cubicBezTo>
                  <a:cubicBezTo>
                    <a:pt x="4389" y="3295"/>
                    <a:pt x="4667" y="2934"/>
                    <a:pt x="4575" y="2303"/>
                  </a:cubicBezTo>
                  <a:cubicBezTo>
                    <a:pt x="4523" y="1905"/>
                    <a:pt x="4541" y="1784"/>
                    <a:pt x="4973" y="1698"/>
                  </a:cubicBezTo>
                  <a:cubicBezTo>
                    <a:pt x="6127" y="1457"/>
                    <a:pt x="7264" y="1130"/>
                    <a:pt x="8401" y="837"/>
                  </a:cubicBezTo>
                  <a:lnTo>
                    <a:pt x="8401" y="837"/>
                  </a:lnTo>
                  <a:cubicBezTo>
                    <a:pt x="8535" y="525"/>
                    <a:pt x="8613" y="56"/>
                    <a:pt x="8256" y="56"/>
                  </a:cubicBezTo>
                  <a:cubicBezTo>
                    <a:pt x="7656" y="37"/>
                    <a:pt x="7046" y="1"/>
                    <a:pt x="6441"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140;p58">
              <a:extLst>
                <a:ext uri="{FF2B5EF4-FFF2-40B4-BE49-F238E27FC236}">
                  <a16:creationId xmlns:a16="http://schemas.microsoft.com/office/drawing/2014/main" id="{6518D353-10E9-9C2D-3B73-5C0A4DE03028}"/>
                </a:ext>
              </a:extLst>
            </p:cNvPr>
            <p:cNvSpPr/>
            <p:nvPr/>
          </p:nvSpPr>
          <p:spPr>
            <a:xfrm>
              <a:off x="5726825" y="1103850"/>
              <a:ext cx="262175" cy="54825"/>
            </a:xfrm>
            <a:custGeom>
              <a:avLst/>
              <a:gdLst/>
              <a:ahLst/>
              <a:cxnLst/>
              <a:rect l="l" t="t" r="r" b="b"/>
              <a:pathLst>
                <a:path w="10487" h="2193" extrusionOk="0">
                  <a:moveTo>
                    <a:pt x="2675" y="1"/>
                  </a:moveTo>
                  <a:cubicBezTo>
                    <a:pt x="2260" y="122"/>
                    <a:pt x="1984" y="208"/>
                    <a:pt x="1707" y="260"/>
                  </a:cubicBezTo>
                  <a:cubicBezTo>
                    <a:pt x="1625" y="276"/>
                    <a:pt x="1533" y="281"/>
                    <a:pt x="1436" y="281"/>
                  </a:cubicBezTo>
                  <a:cubicBezTo>
                    <a:pt x="1238" y="281"/>
                    <a:pt x="1018" y="259"/>
                    <a:pt x="814" y="259"/>
                  </a:cubicBezTo>
                  <a:cubicBezTo>
                    <a:pt x="370" y="259"/>
                    <a:pt x="1" y="367"/>
                    <a:pt x="83" y="1055"/>
                  </a:cubicBezTo>
                  <a:cubicBezTo>
                    <a:pt x="160" y="1671"/>
                    <a:pt x="629" y="1783"/>
                    <a:pt x="1147" y="1783"/>
                  </a:cubicBezTo>
                  <a:cubicBezTo>
                    <a:pt x="1443" y="1783"/>
                    <a:pt x="1754" y="1746"/>
                    <a:pt x="2018" y="1746"/>
                  </a:cubicBezTo>
                  <a:cubicBezTo>
                    <a:pt x="3176" y="1729"/>
                    <a:pt x="4334" y="1625"/>
                    <a:pt x="5488" y="1625"/>
                  </a:cubicBezTo>
                  <a:cubicBezTo>
                    <a:pt x="6641" y="1625"/>
                    <a:pt x="7790" y="1729"/>
                    <a:pt x="8931" y="2126"/>
                  </a:cubicBezTo>
                  <a:cubicBezTo>
                    <a:pt x="9064" y="2171"/>
                    <a:pt x="9201" y="2192"/>
                    <a:pt x="9336" y="2192"/>
                  </a:cubicBezTo>
                  <a:cubicBezTo>
                    <a:pt x="9780" y="2192"/>
                    <a:pt x="10194" y="1955"/>
                    <a:pt x="10314" y="1504"/>
                  </a:cubicBezTo>
                  <a:cubicBezTo>
                    <a:pt x="10486" y="813"/>
                    <a:pt x="9761" y="744"/>
                    <a:pt x="9294" y="606"/>
                  </a:cubicBezTo>
                  <a:cubicBezTo>
                    <a:pt x="8746" y="426"/>
                    <a:pt x="8189" y="370"/>
                    <a:pt x="7630" y="370"/>
                  </a:cubicBezTo>
                  <a:cubicBezTo>
                    <a:pt x="6715" y="370"/>
                    <a:pt x="5795" y="519"/>
                    <a:pt x="4900" y="519"/>
                  </a:cubicBezTo>
                  <a:cubicBezTo>
                    <a:pt x="4133" y="519"/>
                    <a:pt x="3384" y="409"/>
                    <a:pt x="267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141;p58">
              <a:extLst>
                <a:ext uri="{FF2B5EF4-FFF2-40B4-BE49-F238E27FC236}">
                  <a16:creationId xmlns:a16="http://schemas.microsoft.com/office/drawing/2014/main" id="{F1F0E82B-A6BF-B385-9543-89B804F5BF5A}"/>
                </a:ext>
              </a:extLst>
            </p:cNvPr>
            <p:cNvSpPr/>
            <p:nvPr/>
          </p:nvSpPr>
          <p:spPr>
            <a:xfrm>
              <a:off x="6497925" y="4391525"/>
              <a:ext cx="125725" cy="97375"/>
            </a:xfrm>
            <a:custGeom>
              <a:avLst/>
              <a:gdLst/>
              <a:ahLst/>
              <a:cxnLst/>
              <a:rect l="l" t="t" r="r" b="b"/>
              <a:pathLst>
                <a:path w="5029" h="3895" extrusionOk="0">
                  <a:moveTo>
                    <a:pt x="4062" y="0"/>
                  </a:moveTo>
                  <a:cubicBezTo>
                    <a:pt x="3557" y="0"/>
                    <a:pt x="2937" y="491"/>
                    <a:pt x="2445" y="491"/>
                  </a:cubicBezTo>
                  <a:cubicBezTo>
                    <a:pt x="2234" y="491"/>
                    <a:pt x="2046" y="401"/>
                    <a:pt x="1901" y="144"/>
                  </a:cubicBezTo>
                  <a:cubicBezTo>
                    <a:pt x="0" y="403"/>
                    <a:pt x="570" y="1975"/>
                    <a:pt x="225" y="2960"/>
                  </a:cubicBezTo>
                  <a:cubicBezTo>
                    <a:pt x="38" y="3485"/>
                    <a:pt x="566" y="3894"/>
                    <a:pt x="1172" y="3894"/>
                  </a:cubicBezTo>
                  <a:cubicBezTo>
                    <a:pt x="1185" y="3894"/>
                    <a:pt x="1197" y="3894"/>
                    <a:pt x="1210" y="3894"/>
                  </a:cubicBezTo>
                  <a:cubicBezTo>
                    <a:pt x="2298" y="3876"/>
                    <a:pt x="5029" y="1630"/>
                    <a:pt x="4804" y="783"/>
                  </a:cubicBezTo>
                  <a:cubicBezTo>
                    <a:pt x="4638" y="185"/>
                    <a:pt x="4372" y="0"/>
                    <a:pt x="4062"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142;p58">
              <a:extLst>
                <a:ext uri="{FF2B5EF4-FFF2-40B4-BE49-F238E27FC236}">
                  <a16:creationId xmlns:a16="http://schemas.microsoft.com/office/drawing/2014/main" id="{5F7A8085-7FB8-3383-C5F8-EEC94D9FF5ED}"/>
                </a:ext>
              </a:extLst>
            </p:cNvPr>
            <p:cNvSpPr/>
            <p:nvPr/>
          </p:nvSpPr>
          <p:spPr>
            <a:xfrm>
              <a:off x="5334875" y="2906300"/>
              <a:ext cx="82100" cy="128050"/>
            </a:xfrm>
            <a:custGeom>
              <a:avLst/>
              <a:gdLst/>
              <a:ahLst/>
              <a:cxnLst/>
              <a:rect l="l" t="t" r="r" b="b"/>
              <a:pathLst>
                <a:path w="3284" h="5122" extrusionOk="0">
                  <a:moveTo>
                    <a:pt x="519" y="1"/>
                  </a:moveTo>
                  <a:lnTo>
                    <a:pt x="380" y="139"/>
                  </a:lnTo>
                  <a:cubicBezTo>
                    <a:pt x="104" y="1452"/>
                    <a:pt x="0" y="2766"/>
                    <a:pt x="380" y="4062"/>
                  </a:cubicBezTo>
                  <a:cubicBezTo>
                    <a:pt x="534" y="4660"/>
                    <a:pt x="796" y="5122"/>
                    <a:pt x="1420" y="5122"/>
                  </a:cubicBezTo>
                  <a:cubicBezTo>
                    <a:pt x="1500" y="5122"/>
                    <a:pt x="1585" y="5114"/>
                    <a:pt x="1676" y="5099"/>
                  </a:cubicBezTo>
                  <a:cubicBezTo>
                    <a:pt x="2471" y="4978"/>
                    <a:pt x="3284" y="4408"/>
                    <a:pt x="3111" y="3734"/>
                  </a:cubicBezTo>
                  <a:cubicBezTo>
                    <a:pt x="2748" y="2213"/>
                    <a:pt x="2108" y="744"/>
                    <a:pt x="519"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143;p58">
              <a:extLst>
                <a:ext uri="{FF2B5EF4-FFF2-40B4-BE49-F238E27FC236}">
                  <a16:creationId xmlns:a16="http://schemas.microsoft.com/office/drawing/2014/main" id="{51E88866-DA5F-608C-E08F-D09E788B888B}"/>
                </a:ext>
              </a:extLst>
            </p:cNvPr>
            <p:cNvSpPr/>
            <p:nvPr/>
          </p:nvSpPr>
          <p:spPr>
            <a:xfrm>
              <a:off x="4869125" y="997550"/>
              <a:ext cx="160750" cy="66150"/>
            </a:xfrm>
            <a:custGeom>
              <a:avLst/>
              <a:gdLst/>
              <a:ahLst/>
              <a:cxnLst/>
              <a:rect l="l" t="t" r="r" b="b"/>
              <a:pathLst>
                <a:path w="6430" h="2646" extrusionOk="0">
                  <a:moveTo>
                    <a:pt x="1040" y="1"/>
                  </a:moveTo>
                  <a:cubicBezTo>
                    <a:pt x="589" y="1"/>
                    <a:pt x="239" y="358"/>
                    <a:pt x="104" y="814"/>
                  </a:cubicBezTo>
                  <a:cubicBezTo>
                    <a:pt x="1" y="1108"/>
                    <a:pt x="191" y="1419"/>
                    <a:pt x="502" y="1470"/>
                  </a:cubicBezTo>
                  <a:cubicBezTo>
                    <a:pt x="1971" y="1885"/>
                    <a:pt x="3440" y="2283"/>
                    <a:pt x="4736" y="2646"/>
                  </a:cubicBezTo>
                  <a:cubicBezTo>
                    <a:pt x="5427" y="2611"/>
                    <a:pt x="5928" y="2611"/>
                    <a:pt x="6239" y="2127"/>
                  </a:cubicBezTo>
                  <a:cubicBezTo>
                    <a:pt x="6429" y="1851"/>
                    <a:pt x="6308" y="1470"/>
                    <a:pt x="6066" y="1419"/>
                  </a:cubicBezTo>
                  <a:cubicBezTo>
                    <a:pt x="4373" y="1021"/>
                    <a:pt x="2852" y="36"/>
                    <a:pt x="1072" y="2"/>
                  </a:cubicBezTo>
                  <a:cubicBezTo>
                    <a:pt x="1061" y="1"/>
                    <a:pt x="1051" y="1"/>
                    <a:pt x="1040"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144;p58">
              <a:extLst>
                <a:ext uri="{FF2B5EF4-FFF2-40B4-BE49-F238E27FC236}">
                  <a16:creationId xmlns:a16="http://schemas.microsoft.com/office/drawing/2014/main" id="{DB60F751-ECB9-0323-B822-1953F5610A85}"/>
                </a:ext>
              </a:extLst>
            </p:cNvPr>
            <p:cNvSpPr/>
            <p:nvPr/>
          </p:nvSpPr>
          <p:spPr>
            <a:xfrm>
              <a:off x="3763550" y="998475"/>
              <a:ext cx="117975" cy="55725"/>
            </a:xfrm>
            <a:custGeom>
              <a:avLst/>
              <a:gdLst/>
              <a:ahLst/>
              <a:cxnLst/>
              <a:rect l="l" t="t" r="r" b="b"/>
              <a:pathLst>
                <a:path w="4719" h="2229" extrusionOk="0">
                  <a:moveTo>
                    <a:pt x="747" y="0"/>
                  </a:moveTo>
                  <a:cubicBezTo>
                    <a:pt x="407" y="0"/>
                    <a:pt x="65" y="161"/>
                    <a:pt x="18" y="690"/>
                  </a:cubicBezTo>
                  <a:cubicBezTo>
                    <a:pt x="0" y="863"/>
                    <a:pt x="190" y="1053"/>
                    <a:pt x="277" y="1243"/>
                  </a:cubicBezTo>
                  <a:lnTo>
                    <a:pt x="2333" y="2228"/>
                  </a:lnTo>
                  <a:cubicBezTo>
                    <a:pt x="2437" y="2220"/>
                    <a:pt x="2541" y="2220"/>
                    <a:pt x="2644" y="2220"/>
                  </a:cubicBezTo>
                  <a:cubicBezTo>
                    <a:pt x="2748" y="2220"/>
                    <a:pt x="2852" y="2220"/>
                    <a:pt x="2955" y="2211"/>
                  </a:cubicBezTo>
                  <a:cubicBezTo>
                    <a:pt x="3647" y="2142"/>
                    <a:pt x="4718" y="2090"/>
                    <a:pt x="4511" y="1261"/>
                  </a:cubicBezTo>
                  <a:cubicBezTo>
                    <a:pt x="4255" y="308"/>
                    <a:pt x="3582" y="187"/>
                    <a:pt x="2842" y="187"/>
                  </a:cubicBezTo>
                  <a:cubicBezTo>
                    <a:pt x="2589" y="187"/>
                    <a:pt x="2328" y="201"/>
                    <a:pt x="2074" y="201"/>
                  </a:cubicBezTo>
                  <a:cubicBezTo>
                    <a:pt x="1762" y="201"/>
                    <a:pt x="1460" y="180"/>
                    <a:pt x="1193" y="85"/>
                  </a:cubicBezTo>
                  <a:cubicBezTo>
                    <a:pt x="1066" y="36"/>
                    <a:pt x="907" y="0"/>
                    <a:pt x="747"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145;p58">
              <a:extLst>
                <a:ext uri="{FF2B5EF4-FFF2-40B4-BE49-F238E27FC236}">
                  <a16:creationId xmlns:a16="http://schemas.microsoft.com/office/drawing/2014/main" id="{2CC910CB-4104-9809-D8C1-7118650EC637}"/>
                </a:ext>
              </a:extLst>
            </p:cNvPr>
            <p:cNvSpPr/>
            <p:nvPr/>
          </p:nvSpPr>
          <p:spPr>
            <a:xfrm>
              <a:off x="6244750" y="3463175"/>
              <a:ext cx="127900" cy="76650"/>
            </a:xfrm>
            <a:custGeom>
              <a:avLst/>
              <a:gdLst/>
              <a:ahLst/>
              <a:cxnLst/>
              <a:rect l="l" t="t" r="r" b="b"/>
              <a:pathLst>
                <a:path w="5116" h="3066" extrusionOk="0">
                  <a:moveTo>
                    <a:pt x="4184" y="1"/>
                  </a:moveTo>
                  <a:cubicBezTo>
                    <a:pt x="4093" y="1"/>
                    <a:pt x="4000" y="13"/>
                    <a:pt x="3906" y="36"/>
                  </a:cubicBezTo>
                  <a:cubicBezTo>
                    <a:pt x="3232" y="209"/>
                    <a:pt x="2575" y="416"/>
                    <a:pt x="1918" y="641"/>
                  </a:cubicBezTo>
                  <a:lnTo>
                    <a:pt x="1936" y="641"/>
                  </a:lnTo>
                  <a:cubicBezTo>
                    <a:pt x="1659" y="848"/>
                    <a:pt x="1383" y="1038"/>
                    <a:pt x="1089" y="1194"/>
                  </a:cubicBezTo>
                  <a:cubicBezTo>
                    <a:pt x="432" y="1505"/>
                    <a:pt x="0" y="2093"/>
                    <a:pt x="311" y="2680"/>
                  </a:cubicBezTo>
                  <a:cubicBezTo>
                    <a:pt x="460" y="2964"/>
                    <a:pt x="650" y="3065"/>
                    <a:pt x="856" y="3065"/>
                  </a:cubicBezTo>
                  <a:cubicBezTo>
                    <a:pt x="1178" y="3065"/>
                    <a:pt x="1537" y="2818"/>
                    <a:pt x="1832" y="2628"/>
                  </a:cubicBezTo>
                  <a:cubicBezTo>
                    <a:pt x="2558" y="2093"/>
                    <a:pt x="3370" y="1695"/>
                    <a:pt x="4234" y="1436"/>
                  </a:cubicBezTo>
                  <a:cubicBezTo>
                    <a:pt x="4631" y="1332"/>
                    <a:pt x="5115" y="1108"/>
                    <a:pt x="4994" y="606"/>
                  </a:cubicBezTo>
                  <a:cubicBezTo>
                    <a:pt x="4883" y="203"/>
                    <a:pt x="4559" y="1"/>
                    <a:pt x="4184"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146;p58">
              <a:extLst>
                <a:ext uri="{FF2B5EF4-FFF2-40B4-BE49-F238E27FC236}">
                  <a16:creationId xmlns:a16="http://schemas.microsoft.com/office/drawing/2014/main" id="{2232F30D-CF1E-E3EB-CD27-F4FF6954F50C}"/>
                </a:ext>
              </a:extLst>
            </p:cNvPr>
            <p:cNvSpPr/>
            <p:nvPr/>
          </p:nvSpPr>
          <p:spPr>
            <a:xfrm>
              <a:off x="6286725" y="2464325"/>
              <a:ext cx="67775" cy="93850"/>
            </a:xfrm>
            <a:custGeom>
              <a:avLst/>
              <a:gdLst/>
              <a:ahLst/>
              <a:cxnLst/>
              <a:rect l="l" t="t" r="r" b="b"/>
              <a:pathLst>
                <a:path w="2711" h="3754" extrusionOk="0">
                  <a:moveTo>
                    <a:pt x="1532" y="0"/>
                  </a:moveTo>
                  <a:cubicBezTo>
                    <a:pt x="1516" y="0"/>
                    <a:pt x="1500" y="0"/>
                    <a:pt x="1484" y="1"/>
                  </a:cubicBezTo>
                  <a:cubicBezTo>
                    <a:pt x="187" y="53"/>
                    <a:pt x="239" y="1332"/>
                    <a:pt x="101" y="2265"/>
                  </a:cubicBezTo>
                  <a:cubicBezTo>
                    <a:pt x="1" y="3066"/>
                    <a:pt x="465" y="3754"/>
                    <a:pt x="1243" y="3754"/>
                  </a:cubicBezTo>
                  <a:cubicBezTo>
                    <a:pt x="1271" y="3754"/>
                    <a:pt x="1299" y="3753"/>
                    <a:pt x="1328" y="3751"/>
                  </a:cubicBezTo>
                  <a:cubicBezTo>
                    <a:pt x="2711" y="3682"/>
                    <a:pt x="1967" y="2403"/>
                    <a:pt x="2313" y="1815"/>
                  </a:cubicBezTo>
                  <a:cubicBezTo>
                    <a:pt x="2228" y="1050"/>
                    <a:pt x="2528" y="0"/>
                    <a:pt x="1532"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147;p58">
              <a:extLst>
                <a:ext uri="{FF2B5EF4-FFF2-40B4-BE49-F238E27FC236}">
                  <a16:creationId xmlns:a16="http://schemas.microsoft.com/office/drawing/2014/main" id="{7F69785C-CC6F-ADB3-365B-388DB1E7B9D7}"/>
                </a:ext>
              </a:extLst>
            </p:cNvPr>
            <p:cNvSpPr/>
            <p:nvPr/>
          </p:nvSpPr>
          <p:spPr>
            <a:xfrm>
              <a:off x="6279300" y="2861375"/>
              <a:ext cx="75625" cy="97275"/>
            </a:xfrm>
            <a:custGeom>
              <a:avLst/>
              <a:gdLst/>
              <a:ahLst/>
              <a:cxnLst/>
              <a:rect l="l" t="t" r="r" b="b"/>
              <a:pathLst>
                <a:path w="3025" h="3891" extrusionOk="0">
                  <a:moveTo>
                    <a:pt x="2403" y="1"/>
                  </a:moveTo>
                  <a:cubicBezTo>
                    <a:pt x="2178" y="1"/>
                    <a:pt x="1971" y="104"/>
                    <a:pt x="1850" y="277"/>
                  </a:cubicBezTo>
                  <a:cubicBezTo>
                    <a:pt x="1504" y="1193"/>
                    <a:pt x="882" y="1884"/>
                    <a:pt x="277" y="2610"/>
                  </a:cubicBezTo>
                  <a:cubicBezTo>
                    <a:pt x="35" y="2869"/>
                    <a:pt x="1" y="3284"/>
                    <a:pt x="208" y="3578"/>
                  </a:cubicBezTo>
                  <a:cubicBezTo>
                    <a:pt x="326" y="3766"/>
                    <a:pt x="507" y="3890"/>
                    <a:pt x="682" y="3890"/>
                  </a:cubicBezTo>
                  <a:cubicBezTo>
                    <a:pt x="764" y="3890"/>
                    <a:pt x="845" y="3863"/>
                    <a:pt x="916" y="3802"/>
                  </a:cubicBezTo>
                  <a:cubicBezTo>
                    <a:pt x="1815" y="3128"/>
                    <a:pt x="2731" y="2420"/>
                    <a:pt x="3025" y="1452"/>
                  </a:cubicBezTo>
                  <a:cubicBezTo>
                    <a:pt x="2973" y="744"/>
                    <a:pt x="2921" y="225"/>
                    <a:pt x="2403"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148;p58">
              <a:extLst>
                <a:ext uri="{FF2B5EF4-FFF2-40B4-BE49-F238E27FC236}">
                  <a16:creationId xmlns:a16="http://schemas.microsoft.com/office/drawing/2014/main" id="{C2BAED06-B7AA-076F-135A-FF02968E34E6}"/>
                </a:ext>
              </a:extLst>
            </p:cNvPr>
            <p:cNvSpPr/>
            <p:nvPr/>
          </p:nvSpPr>
          <p:spPr>
            <a:xfrm>
              <a:off x="4145025" y="994975"/>
              <a:ext cx="111500" cy="47325"/>
            </a:xfrm>
            <a:custGeom>
              <a:avLst/>
              <a:gdLst/>
              <a:ahLst/>
              <a:cxnLst/>
              <a:rect l="l" t="t" r="r" b="b"/>
              <a:pathLst>
                <a:path w="4460" h="1893" extrusionOk="0">
                  <a:moveTo>
                    <a:pt x="1539" y="105"/>
                  </a:moveTo>
                  <a:cubicBezTo>
                    <a:pt x="969" y="243"/>
                    <a:pt x="139" y="1"/>
                    <a:pt x="70" y="744"/>
                  </a:cubicBezTo>
                  <a:cubicBezTo>
                    <a:pt x="1" y="1418"/>
                    <a:pt x="813" y="1418"/>
                    <a:pt x="1332" y="1556"/>
                  </a:cubicBezTo>
                  <a:cubicBezTo>
                    <a:pt x="1764" y="1677"/>
                    <a:pt x="2213" y="1764"/>
                    <a:pt x="2645" y="1815"/>
                  </a:cubicBezTo>
                  <a:cubicBezTo>
                    <a:pt x="2898" y="1847"/>
                    <a:pt x="3179" y="1893"/>
                    <a:pt x="3440" y="1893"/>
                  </a:cubicBezTo>
                  <a:cubicBezTo>
                    <a:pt x="3890" y="1893"/>
                    <a:pt x="4279" y="1756"/>
                    <a:pt x="4356" y="1176"/>
                  </a:cubicBezTo>
                  <a:cubicBezTo>
                    <a:pt x="4459" y="346"/>
                    <a:pt x="3561" y="416"/>
                    <a:pt x="2956" y="329"/>
                  </a:cubicBezTo>
                  <a:lnTo>
                    <a:pt x="1539" y="105"/>
                  </a:ln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149;p58">
              <a:extLst>
                <a:ext uri="{FF2B5EF4-FFF2-40B4-BE49-F238E27FC236}">
                  <a16:creationId xmlns:a16="http://schemas.microsoft.com/office/drawing/2014/main" id="{A29B91B7-D8A9-23D2-35D2-F067D67A4A0D}"/>
                </a:ext>
              </a:extLst>
            </p:cNvPr>
            <p:cNvSpPr/>
            <p:nvPr/>
          </p:nvSpPr>
          <p:spPr>
            <a:xfrm>
              <a:off x="7213625" y="3803350"/>
              <a:ext cx="74075" cy="80050"/>
            </a:xfrm>
            <a:custGeom>
              <a:avLst/>
              <a:gdLst/>
              <a:ahLst/>
              <a:cxnLst/>
              <a:rect l="l" t="t" r="r" b="b"/>
              <a:pathLst>
                <a:path w="2963" h="3202" extrusionOk="0">
                  <a:moveTo>
                    <a:pt x="573" y="1"/>
                  </a:moveTo>
                  <a:cubicBezTo>
                    <a:pt x="233" y="1"/>
                    <a:pt x="0" y="333"/>
                    <a:pt x="59" y="704"/>
                  </a:cubicBezTo>
                  <a:cubicBezTo>
                    <a:pt x="284" y="1965"/>
                    <a:pt x="1096" y="2777"/>
                    <a:pt x="2289" y="3175"/>
                  </a:cubicBezTo>
                  <a:cubicBezTo>
                    <a:pt x="2343" y="3193"/>
                    <a:pt x="2395" y="3202"/>
                    <a:pt x="2445" y="3202"/>
                  </a:cubicBezTo>
                  <a:cubicBezTo>
                    <a:pt x="2729" y="3202"/>
                    <a:pt x="2933" y="2914"/>
                    <a:pt x="2963" y="2414"/>
                  </a:cubicBezTo>
                  <a:cubicBezTo>
                    <a:pt x="2341" y="1619"/>
                    <a:pt x="1960" y="427"/>
                    <a:pt x="751" y="30"/>
                  </a:cubicBezTo>
                  <a:cubicBezTo>
                    <a:pt x="689" y="10"/>
                    <a:pt x="630" y="1"/>
                    <a:pt x="573"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150;p58">
              <a:extLst>
                <a:ext uri="{FF2B5EF4-FFF2-40B4-BE49-F238E27FC236}">
                  <a16:creationId xmlns:a16="http://schemas.microsoft.com/office/drawing/2014/main" id="{30B5BF21-9AE6-D973-8AA1-88F1737B1450}"/>
                </a:ext>
              </a:extLst>
            </p:cNvPr>
            <p:cNvSpPr/>
            <p:nvPr/>
          </p:nvSpPr>
          <p:spPr>
            <a:xfrm>
              <a:off x="6542025" y="3118350"/>
              <a:ext cx="66075" cy="79800"/>
            </a:xfrm>
            <a:custGeom>
              <a:avLst/>
              <a:gdLst/>
              <a:ahLst/>
              <a:cxnLst/>
              <a:rect l="l" t="t" r="r" b="b"/>
              <a:pathLst>
                <a:path w="2643" h="3192" extrusionOk="0">
                  <a:moveTo>
                    <a:pt x="1295" y="1"/>
                  </a:moveTo>
                  <a:cubicBezTo>
                    <a:pt x="1273" y="1"/>
                    <a:pt x="1250" y="2"/>
                    <a:pt x="1226" y="4"/>
                  </a:cubicBezTo>
                  <a:cubicBezTo>
                    <a:pt x="275" y="108"/>
                    <a:pt x="51" y="954"/>
                    <a:pt x="33" y="1732"/>
                  </a:cubicBezTo>
                  <a:cubicBezTo>
                    <a:pt x="1" y="2354"/>
                    <a:pt x="200" y="3192"/>
                    <a:pt x="910" y="3192"/>
                  </a:cubicBezTo>
                  <a:cubicBezTo>
                    <a:pt x="950" y="3192"/>
                    <a:pt x="992" y="3189"/>
                    <a:pt x="1036" y="3184"/>
                  </a:cubicBezTo>
                  <a:cubicBezTo>
                    <a:pt x="2643" y="2959"/>
                    <a:pt x="1640" y="1767"/>
                    <a:pt x="1640" y="1110"/>
                  </a:cubicBezTo>
                  <a:cubicBezTo>
                    <a:pt x="1740" y="547"/>
                    <a:pt x="1792" y="1"/>
                    <a:pt x="129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151;p58">
              <a:extLst>
                <a:ext uri="{FF2B5EF4-FFF2-40B4-BE49-F238E27FC236}">
                  <a16:creationId xmlns:a16="http://schemas.microsoft.com/office/drawing/2014/main" id="{35C4B123-C36F-476A-F36E-CE9EF476E9DA}"/>
                </a:ext>
              </a:extLst>
            </p:cNvPr>
            <p:cNvSpPr/>
            <p:nvPr/>
          </p:nvSpPr>
          <p:spPr>
            <a:xfrm>
              <a:off x="4278100" y="987200"/>
              <a:ext cx="87225" cy="50150"/>
            </a:xfrm>
            <a:custGeom>
              <a:avLst/>
              <a:gdLst/>
              <a:ahLst/>
              <a:cxnLst/>
              <a:rect l="l" t="t" r="r" b="b"/>
              <a:pathLst>
                <a:path w="3489" h="2006" extrusionOk="0">
                  <a:moveTo>
                    <a:pt x="2519" y="46"/>
                  </a:moveTo>
                  <a:cubicBezTo>
                    <a:pt x="2407" y="46"/>
                    <a:pt x="2296" y="60"/>
                    <a:pt x="2195" y="87"/>
                  </a:cubicBezTo>
                  <a:cubicBezTo>
                    <a:pt x="1435" y="312"/>
                    <a:pt x="191" y="1"/>
                    <a:pt x="87" y="1107"/>
                  </a:cubicBezTo>
                  <a:cubicBezTo>
                    <a:pt x="1" y="1798"/>
                    <a:pt x="986" y="1746"/>
                    <a:pt x="1642" y="1781"/>
                  </a:cubicBezTo>
                  <a:cubicBezTo>
                    <a:pt x="2299" y="1556"/>
                    <a:pt x="3422" y="2005"/>
                    <a:pt x="3474" y="813"/>
                  </a:cubicBezTo>
                  <a:cubicBezTo>
                    <a:pt x="3488" y="284"/>
                    <a:pt x="2986" y="46"/>
                    <a:pt x="2519" y="46"/>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152;p58">
              <a:extLst>
                <a:ext uri="{FF2B5EF4-FFF2-40B4-BE49-F238E27FC236}">
                  <a16:creationId xmlns:a16="http://schemas.microsoft.com/office/drawing/2014/main" id="{BF213C9C-09FF-1C43-62C6-14AD3E5D5067}"/>
                </a:ext>
              </a:extLst>
            </p:cNvPr>
            <p:cNvSpPr/>
            <p:nvPr/>
          </p:nvSpPr>
          <p:spPr>
            <a:xfrm>
              <a:off x="6595650" y="1204100"/>
              <a:ext cx="81075" cy="41800"/>
            </a:xfrm>
            <a:custGeom>
              <a:avLst/>
              <a:gdLst/>
              <a:ahLst/>
              <a:cxnLst/>
              <a:rect l="l" t="t" r="r" b="b"/>
              <a:pathLst>
                <a:path w="3243" h="1672" extrusionOk="0">
                  <a:moveTo>
                    <a:pt x="1466" y="121"/>
                  </a:moveTo>
                  <a:cubicBezTo>
                    <a:pt x="1366" y="163"/>
                    <a:pt x="1241" y="173"/>
                    <a:pt x="1106" y="173"/>
                  </a:cubicBezTo>
                  <a:cubicBezTo>
                    <a:pt x="987" y="173"/>
                    <a:pt x="861" y="165"/>
                    <a:pt x="738" y="165"/>
                  </a:cubicBezTo>
                  <a:cubicBezTo>
                    <a:pt x="371" y="165"/>
                    <a:pt x="34" y="234"/>
                    <a:pt x="14" y="778"/>
                  </a:cubicBezTo>
                  <a:cubicBezTo>
                    <a:pt x="0" y="1593"/>
                    <a:pt x="628" y="1660"/>
                    <a:pt x="1232" y="1660"/>
                  </a:cubicBezTo>
                  <a:cubicBezTo>
                    <a:pt x="1352" y="1660"/>
                    <a:pt x="1472" y="1658"/>
                    <a:pt x="1585" y="1658"/>
                  </a:cubicBezTo>
                  <a:cubicBezTo>
                    <a:pt x="1627" y="1658"/>
                    <a:pt x="1668" y="1658"/>
                    <a:pt x="1708" y="1659"/>
                  </a:cubicBezTo>
                  <a:cubicBezTo>
                    <a:pt x="1826" y="1666"/>
                    <a:pt x="1954" y="1672"/>
                    <a:pt x="2085" y="1672"/>
                  </a:cubicBezTo>
                  <a:cubicBezTo>
                    <a:pt x="2644" y="1672"/>
                    <a:pt x="3242" y="1563"/>
                    <a:pt x="3228" y="933"/>
                  </a:cubicBezTo>
                  <a:cubicBezTo>
                    <a:pt x="3194" y="0"/>
                    <a:pt x="2209" y="207"/>
                    <a:pt x="1466" y="12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153;p58">
              <a:extLst>
                <a:ext uri="{FF2B5EF4-FFF2-40B4-BE49-F238E27FC236}">
                  <a16:creationId xmlns:a16="http://schemas.microsoft.com/office/drawing/2014/main" id="{98020158-F73F-4A17-A266-E3762C86D2B0}"/>
                </a:ext>
              </a:extLst>
            </p:cNvPr>
            <p:cNvSpPr/>
            <p:nvPr/>
          </p:nvSpPr>
          <p:spPr>
            <a:xfrm>
              <a:off x="5040350" y="1034625"/>
              <a:ext cx="81550" cy="46975"/>
            </a:xfrm>
            <a:custGeom>
              <a:avLst/>
              <a:gdLst/>
              <a:ahLst/>
              <a:cxnLst/>
              <a:rect l="l" t="t" r="r" b="b"/>
              <a:pathLst>
                <a:path w="3262" h="1879" extrusionOk="0">
                  <a:moveTo>
                    <a:pt x="1625" y="1"/>
                  </a:moveTo>
                  <a:cubicBezTo>
                    <a:pt x="803" y="1"/>
                    <a:pt x="279" y="461"/>
                    <a:pt x="99" y="1249"/>
                  </a:cubicBezTo>
                  <a:cubicBezTo>
                    <a:pt x="0" y="1616"/>
                    <a:pt x="339" y="1879"/>
                    <a:pt x="645" y="1879"/>
                  </a:cubicBezTo>
                  <a:cubicBezTo>
                    <a:pt x="714" y="1879"/>
                    <a:pt x="781" y="1865"/>
                    <a:pt x="842" y="1837"/>
                  </a:cubicBezTo>
                  <a:cubicBezTo>
                    <a:pt x="1620" y="1474"/>
                    <a:pt x="2829" y="1750"/>
                    <a:pt x="3106" y="800"/>
                  </a:cubicBezTo>
                  <a:cubicBezTo>
                    <a:pt x="3261" y="229"/>
                    <a:pt x="2363" y="22"/>
                    <a:pt x="1758" y="5"/>
                  </a:cubicBezTo>
                  <a:cubicBezTo>
                    <a:pt x="1713" y="2"/>
                    <a:pt x="1668" y="1"/>
                    <a:pt x="162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154;p58">
              <a:extLst>
                <a:ext uri="{FF2B5EF4-FFF2-40B4-BE49-F238E27FC236}">
                  <a16:creationId xmlns:a16="http://schemas.microsoft.com/office/drawing/2014/main" id="{89518103-B413-EFBC-BC3F-FD257E1B2738}"/>
                </a:ext>
              </a:extLst>
            </p:cNvPr>
            <p:cNvSpPr/>
            <p:nvPr/>
          </p:nvSpPr>
          <p:spPr>
            <a:xfrm>
              <a:off x="6380950" y="3302475"/>
              <a:ext cx="77800" cy="40225"/>
            </a:xfrm>
            <a:custGeom>
              <a:avLst/>
              <a:gdLst/>
              <a:ahLst/>
              <a:cxnLst/>
              <a:rect l="l" t="t" r="r" b="b"/>
              <a:pathLst>
                <a:path w="3112" h="1609" extrusionOk="0">
                  <a:moveTo>
                    <a:pt x="843" y="80"/>
                  </a:moveTo>
                  <a:cubicBezTo>
                    <a:pt x="352" y="80"/>
                    <a:pt x="1" y="466"/>
                    <a:pt x="65" y="882"/>
                  </a:cubicBezTo>
                  <a:cubicBezTo>
                    <a:pt x="161" y="1545"/>
                    <a:pt x="602" y="1578"/>
                    <a:pt x="1054" y="1578"/>
                  </a:cubicBezTo>
                  <a:cubicBezTo>
                    <a:pt x="1103" y="1578"/>
                    <a:pt x="1152" y="1577"/>
                    <a:pt x="1201" y="1577"/>
                  </a:cubicBezTo>
                  <a:cubicBezTo>
                    <a:pt x="1347" y="1577"/>
                    <a:pt x="1491" y="1581"/>
                    <a:pt x="1620" y="1608"/>
                  </a:cubicBezTo>
                  <a:cubicBezTo>
                    <a:pt x="1746" y="1549"/>
                    <a:pt x="1903" y="1535"/>
                    <a:pt x="2065" y="1535"/>
                  </a:cubicBezTo>
                  <a:cubicBezTo>
                    <a:pt x="2212" y="1535"/>
                    <a:pt x="2363" y="1547"/>
                    <a:pt x="2502" y="1547"/>
                  </a:cubicBezTo>
                  <a:cubicBezTo>
                    <a:pt x="2845" y="1547"/>
                    <a:pt x="3112" y="1478"/>
                    <a:pt x="3037" y="1003"/>
                  </a:cubicBezTo>
                  <a:cubicBezTo>
                    <a:pt x="2882" y="1"/>
                    <a:pt x="1741" y="191"/>
                    <a:pt x="963" y="87"/>
                  </a:cubicBezTo>
                  <a:cubicBezTo>
                    <a:pt x="923" y="82"/>
                    <a:pt x="882" y="80"/>
                    <a:pt x="843" y="8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155;p58">
              <a:extLst>
                <a:ext uri="{FF2B5EF4-FFF2-40B4-BE49-F238E27FC236}">
                  <a16:creationId xmlns:a16="http://schemas.microsoft.com/office/drawing/2014/main" id="{CCF0928D-BF3F-2BF4-4FD1-7CF9D3E6574E}"/>
                </a:ext>
              </a:extLst>
            </p:cNvPr>
            <p:cNvSpPr/>
            <p:nvPr/>
          </p:nvSpPr>
          <p:spPr>
            <a:xfrm>
              <a:off x="4384825" y="996700"/>
              <a:ext cx="62025" cy="39775"/>
            </a:xfrm>
            <a:custGeom>
              <a:avLst/>
              <a:gdLst/>
              <a:ahLst/>
              <a:cxnLst/>
              <a:rect l="l" t="t" r="r" b="b"/>
              <a:pathLst>
                <a:path w="2481" h="1591" extrusionOk="0">
                  <a:moveTo>
                    <a:pt x="1811" y="155"/>
                  </a:moveTo>
                  <a:cubicBezTo>
                    <a:pt x="1713" y="155"/>
                    <a:pt x="1613" y="168"/>
                    <a:pt x="1521" y="191"/>
                  </a:cubicBezTo>
                  <a:cubicBezTo>
                    <a:pt x="985" y="312"/>
                    <a:pt x="121" y="1"/>
                    <a:pt x="52" y="917"/>
                  </a:cubicBezTo>
                  <a:cubicBezTo>
                    <a:pt x="0" y="1487"/>
                    <a:pt x="536" y="1574"/>
                    <a:pt x="1054" y="1591"/>
                  </a:cubicBezTo>
                  <a:cubicBezTo>
                    <a:pt x="1573" y="1418"/>
                    <a:pt x="2385" y="1556"/>
                    <a:pt x="2454" y="727"/>
                  </a:cubicBezTo>
                  <a:cubicBezTo>
                    <a:pt x="2481" y="311"/>
                    <a:pt x="2153" y="155"/>
                    <a:pt x="1811" y="155"/>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156;p58">
              <a:extLst>
                <a:ext uri="{FF2B5EF4-FFF2-40B4-BE49-F238E27FC236}">
                  <a16:creationId xmlns:a16="http://schemas.microsoft.com/office/drawing/2014/main" id="{F4B2FD34-7912-CC6C-EA8C-127C8BFE93CF}"/>
                </a:ext>
              </a:extLst>
            </p:cNvPr>
            <p:cNvSpPr/>
            <p:nvPr/>
          </p:nvSpPr>
          <p:spPr>
            <a:xfrm>
              <a:off x="2100625" y="1004500"/>
              <a:ext cx="520200" cy="95050"/>
            </a:xfrm>
            <a:custGeom>
              <a:avLst/>
              <a:gdLst/>
              <a:ahLst/>
              <a:cxnLst/>
              <a:rect l="l" t="t" r="r" b="b"/>
              <a:pathLst>
                <a:path w="20808" h="3802" extrusionOk="0">
                  <a:moveTo>
                    <a:pt x="20756" y="0"/>
                  </a:moveTo>
                  <a:lnTo>
                    <a:pt x="20738" y="17"/>
                  </a:lnTo>
                  <a:lnTo>
                    <a:pt x="20773" y="17"/>
                  </a:lnTo>
                  <a:lnTo>
                    <a:pt x="20808" y="0"/>
                  </a:lnTo>
                  <a:close/>
                  <a:moveTo>
                    <a:pt x="1" y="3785"/>
                  </a:moveTo>
                  <a:lnTo>
                    <a:pt x="1" y="3802"/>
                  </a:lnTo>
                  <a:lnTo>
                    <a:pt x="18" y="3802"/>
                  </a:lnTo>
                  <a:lnTo>
                    <a:pt x="18" y="3785"/>
                  </a:ln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157;p58">
              <a:extLst>
                <a:ext uri="{FF2B5EF4-FFF2-40B4-BE49-F238E27FC236}">
                  <a16:creationId xmlns:a16="http://schemas.microsoft.com/office/drawing/2014/main" id="{046B77A9-29CD-C9E9-9CC5-6E91A279B28A}"/>
                </a:ext>
              </a:extLst>
            </p:cNvPr>
            <p:cNvSpPr/>
            <p:nvPr/>
          </p:nvSpPr>
          <p:spPr>
            <a:xfrm>
              <a:off x="233350" y="949250"/>
              <a:ext cx="3232550" cy="3802300"/>
            </a:xfrm>
            <a:custGeom>
              <a:avLst/>
              <a:gdLst/>
              <a:ahLst/>
              <a:cxnLst/>
              <a:rect l="l" t="t" r="r" b="b"/>
              <a:pathLst>
                <a:path w="129302" h="152092" extrusionOk="0">
                  <a:moveTo>
                    <a:pt x="97270" y="1644"/>
                  </a:moveTo>
                  <a:cubicBezTo>
                    <a:pt x="97347" y="1644"/>
                    <a:pt x="97424" y="1648"/>
                    <a:pt x="97503" y="1657"/>
                  </a:cubicBezTo>
                  <a:cubicBezTo>
                    <a:pt x="97555" y="1674"/>
                    <a:pt x="97607" y="1692"/>
                    <a:pt x="97642" y="1709"/>
                  </a:cubicBezTo>
                  <a:lnTo>
                    <a:pt x="95601" y="2170"/>
                  </a:lnTo>
                  <a:lnTo>
                    <a:pt x="95601" y="2170"/>
                  </a:lnTo>
                  <a:cubicBezTo>
                    <a:pt x="96129" y="1917"/>
                    <a:pt x="96661" y="1644"/>
                    <a:pt x="97270" y="1644"/>
                  </a:cubicBezTo>
                  <a:close/>
                  <a:moveTo>
                    <a:pt x="95473" y="2210"/>
                  </a:moveTo>
                  <a:lnTo>
                    <a:pt x="95447" y="2227"/>
                  </a:lnTo>
                  <a:lnTo>
                    <a:pt x="95429" y="2227"/>
                  </a:lnTo>
                  <a:lnTo>
                    <a:pt x="95464" y="2210"/>
                  </a:lnTo>
                  <a:close/>
                  <a:moveTo>
                    <a:pt x="68358" y="8951"/>
                  </a:moveTo>
                  <a:cubicBezTo>
                    <a:pt x="68553" y="8951"/>
                    <a:pt x="68761" y="9049"/>
                    <a:pt x="68989" y="9313"/>
                  </a:cubicBezTo>
                  <a:cubicBezTo>
                    <a:pt x="69208" y="9280"/>
                    <a:pt x="69420" y="9268"/>
                    <a:pt x="69634" y="9268"/>
                  </a:cubicBezTo>
                  <a:cubicBezTo>
                    <a:pt x="69758" y="9268"/>
                    <a:pt x="69882" y="9272"/>
                    <a:pt x="70008" y="9278"/>
                  </a:cubicBezTo>
                  <a:cubicBezTo>
                    <a:pt x="70061" y="9286"/>
                    <a:pt x="70117" y="9289"/>
                    <a:pt x="70177" y="9289"/>
                  </a:cubicBezTo>
                  <a:cubicBezTo>
                    <a:pt x="70522" y="9289"/>
                    <a:pt x="70965" y="9176"/>
                    <a:pt x="71318" y="9176"/>
                  </a:cubicBezTo>
                  <a:cubicBezTo>
                    <a:pt x="71841" y="9176"/>
                    <a:pt x="72167" y="9425"/>
                    <a:pt x="71685" y="10661"/>
                  </a:cubicBezTo>
                  <a:cubicBezTo>
                    <a:pt x="71581" y="10937"/>
                    <a:pt x="71823" y="11265"/>
                    <a:pt x="72151" y="11386"/>
                  </a:cubicBezTo>
                  <a:cubicBezTo>
                    <a:pt x="72428" y="11438"/>
                    <a:pt x="72722" y="11490"/>
                    <a:pt x="72998" y="11507"/>
                  </a:cubicBezTo>
                  <a:cubicBezTo>
                    <a:pt x="72652" y="11922"/>
                    <a:pt x="72359" y="12406"/>
                    <a:pt x="71927" y="12717"/>
                  </a:cubicBezTo>
                  <a:cubicBezTo>
                    <a:pt x="71831" y="12786"/>
                    <a:pt x="71741" y="12813"/>
                    <a:pt x="71654" y="12813"/>
                  </a:cubicBezTo>
                  <a:cubicBezTo>
                    <a:pt x="71349" y="12813"/>
                    <a:pt x="71090" y="12473"/>
                    <a:pt x="70821" y="12406"/>
                  </a:cubicBezTo>
                  <a:cubicBezTo>
                    <a:pt x="69127" y="11939"/>
                    <a:pt x="69334" y="10488"/>
                    <a:pt x="68989" y="9313"/>
                  </a:cubicBezTo>
                  <a:lnTo>
                    <a:pt x="67330" y="9520"/>
                  </a:lnTo>
                  <a:cubicBezTo>
                    <a:pt x="67668" y="9295"/>
                    <a:pt x="67992" y="8951"/>
                    <a:pt x="68358" y="8951"/>
                  </a:cubicBezTo>
                  <a:close/>
                  <a:moveTo>
                    <a:pt x="51546" y="12467"/>
                  </a:moveTo>
                  <a:cubicBezTo>
                    <a:pt x="51593" y="12467"/>
                    <a:pt x="51647" y="12470"/>
                    <a:pt x="51707" y="12475"/>
                  </a:cubicBezTo>
                  <a:cubicBezTo>
                    <a:pt x="51897" y="12648"/>
                    <a:pt x="52157" y="12890"/>
                    <a:pt x="52433" y="13115"/>
                  </a:cubicBezTo>
                  <a:cubicBezTo>
                    <a:pt x="52260" y="13270"/>
                    <a:pt x="52053" y="13374"/>
                    <a:pt x="51845" y="13460"/>
                  </a:cubicBezTo>
                  <a:cubicBezTo>
                    <a:pt x="51802" y="13467"/>
                    <a:pt x="51764" y="13470"/>
                    <a:pt x="51729" y="13470"/>
                  </a:cubicBezTo>
                  <a:cubicBezTo>
                    <a:pt x="51300" y="13470"/>
                    <a:pt x="51439" y="13007"/>
                    <a:pt x="51327" y="12752"/>
                  </a:cubicBezTo>
                  <a:cubicBezTo>
                    <a:pt x="51225" y="12548"/>
                    <a:pt x="51295" y="12467"/>
                    <a:pt x="51546" y="12467"/>
                  </a:cubicBezTo>
                  <a:close/>
                  <a:moveTo>
                    <a:pt x="55481" y="12549"/>
                  </a:moveTo>
                  <a:cubicBezTo>
                    <a:pt x="55526" y="12549"/>
                    <a:pt x="55570" y="12553"/>
                    <a:pt x="55613" y="12562"/>
                  </a:cubicBezTo>
                  <a:lnTo>
                    <a:pt x="54576" y="13789"/>
                  </a:lnTo>
                  <a:lnTo>
                    <a:pt x="53954" y="13184"/>
                  </a:lnTo>
                  <a:cubicBezTo>
                    <a:pt x="54420" y="12976"/>
                    <a:pt x="54870" y="12752"/>
                    <a:pt x="55336" y="12562"/>
                  </a:cubicBezTo>
                  <a:cubicBezTo>
                    <a:pt x="55388" y="12553"/>
                    <a:pt x="55436" y="12549"/>
                    <a:pt x="55481" y="12549"/>
                  </a:cubicBezTo>
                  <a:close/>
                  <a:moveTo>
                    <a:pt x="116966" y="0"/>
                  </a:moveTo>
                  <a:cubicBezTo>
                    <a:pt x="112339" y="0"/>
                    <a:pt x="107712" y="747"/>
                    <a:pt x="103085" y="1035"/>
                  </a:cubicBezTo>
                  <a:cubicBezTo>
                    <a:pt x="101910" y="1104"/>
                    <a:pt x="100735" y="983"/>
                    <a:pt x="99542" y="1260"/>
                  </a:cubicBezTo>
                  <a:cubicBezTo>
                    <a:pt x="99533" y="1262"/>
                    <a:pt x="99523" y="1263"/>
                    <a:pt x="99512" y="1263"/>
                  </a:cubicBezTo>
                  <a:cubicBezTo>
                    <a:pt x="99194" y="1263"/>
                    <a:pt x="98389" y="307"/>
                    <a:pt x="97503" y="240"/>
                  </a:cubicBezTo>
                  <a:cubicBezTo>
                    <a:pt x="96554" y="172"/>
                    <a:pt x="95607" y="143"/>
                    <a:pt x="94661" y="143"/>
                  </a:cubicBezTo>
                  <a:cubicBezTo>
                    <a:pt x="91541" y="143"/>
                    <a:pt x="88432" y="459"/>
                    <a:pt x="85303" y="724"/>
                  </a:cubicBezTo>
                  <a:cubicBezTo>
                    <a:pt x="83379" y="875"/>
                    <a:pt x="81549" y="1637"/>
                    <a:pt x="79578" y="1637"/>
                  </a:cubicBezTo>
                  <a:cubicBezTo>
                    <a:pt x="79300" y="1637"/>
                    <a:pt x="79020" y="1622"/>
                    <a:pt x="78736" y="1588"/>
                  </a:cubicBezTo>
                  <a:cubicBezTo>
                    <a:pt x="78573" y="1568"/>
                    <a:pt x="78403" y="1557"/>
                    <a:pt x="78229" y="1557"/>
                  </a:cubicBezTo>
                  <a:cubicBezTo>
                    <a:pt x="77349" y="1557"/>
                    <a:pt x="76386" y="1840"/>
                    <a:pt x="75953" y="2677"/>
                  </a:cubicBezTo>
                  <a:cubicBezTo>
                    <a:pt x="75538" y="3489"/>
                    <a:pt x="76333" y="4163"/>
                    <a:pt x="76956" y="4750"/>
                  </a:cubicBezTo>
                  <a:cubicBezTo>
                    <a:pt x="77215" y="4992"/>
                    <a:pt x="77232" y="5511"/>
                    <a:pt x="77370" y="5891"/>
                  </a:cubicBezTo>
                  <a:cubicBezTo>
                    <a:pt x="77348" y="5890"/>
                    <a:pt x="77325" y="5889"/>
                    <a:pt x="77301" y="5889"/>
                  </a:cubicBezTo>
                  <a:cubicBezTo>
                    <a:pt x="77154" y="5889"/>
                    <a:pt x="76988" y="5912"/>
                    <a:pt x="76844" y="5912"/>
                  </a:cubicBezTo>
                  <a:cubicBezTo>
                    <a:pt x="76726" y="5912"/>
                    <a:pt x="76623" y="5896"/>
                    <a:pt x="76558" y="5839"/>
                  </a:cubicBezTo>
                  <a:cubicBezTo>
                    <a:pt x="76285" y="5586"/>
                    <a:pt x="76034" y="5489"/>
                    <a:pt x="75796" y="5489"/>
                  </a:cubicBezTo>
                  <a:cubicBezTo>
                    <a:pt x="75417" y="5489"/>
                    <a:pt x="75070" y="5733"/>
                    <a:pt x="74709" y="5977"/>
                  </a:cubicBezTo>
                  <a:lnTo>
                    <a:pt x="74709" y="5995"/>
                  </a:lnTo>
                  <a:lnTo>
                    <a:pt x="74692" y="5995"/>
                  </a:lnTo>
                  <a:cubicBezTo>
                    <a:pt x="74415" y="6358"/>
                    <a:pt x="73707" y="6479"/>
                    <a:pt x="73897" y="7066"/>
                  </a:cubicBezTo>
                  <a:cubicBezTo>
                    <a:pt x="74104" y="7654"/>
                    <a:pt x="74761" y="7671"/>
                    <a:pt x="75331" y="7723"/>
                  </a:cubicBezTo>
                  <a:lnTo>
                    <a:pt x="75625" y="7723"/>
                  </a:lnTo>
                  <a:lnTo>
                    <a:pt x="77146" y="7982"/>
                  </a:lnTo>
                  <a:cubicBezTo>
                    <a:pt x="76904" y="8068"/>
                    <a:pt x="76662" y="8120"/>
                    <a:pt x="76403" y="8120"/>
                  </a:cubicBezTo>
                  <a:cubicBezTo>
                    <a:pt x="76178" y="8103"/>
                    <a:pt x="75970" y="7930"/>
                    <a:pt x="75729" y="7861"/>
                  </a:cubicBezTo>
                  <a:cubicBezTo>
                    <a:pt x="75594" y="7823"/>
                    <a:pt x="75464" y="7807"/>
                    <a:pt x="75337" y="7807"/>
                  </a:cubicBezTo>
                  <a:cubicBezTo>
                    <a:pt x="74777" y="7807"/>
                    <a:pt x="74273" y="8116"/>
                    <a:pt x="73724" y="8172"/>
                  </a:cubicBezTo>
                  <a:cubicBezTo>
                    <a:pt x="73717" y="8173"/>
                    <a:pt x="73710" y="8174"/>
                    <a:pt x="73702" y="8174"/>
                  </a:cubicBezTo>
                  <a:cubicBezTo>
                    <a:pt x="73450" y="8174"/>
                    <a:pt x="72913" y="7613"/>
                    <a:pt x="72946" y="7394"/>
                  </a:cubicBezTo>
                  <a:cubicBezTo>
                    <a:pt x="73102" y="6479"/>
                    <a:pt x="73810" y="6098"/>
                    <a:pt x="74674" y="5995"/>
                  </a:cubicBezTo>
                  <a:lnTo>
                    <a:pt x="74674" y="5977"/>
                  </a:lnTo>
                  <a:cubicBezTo>
                    <a:pt x="74726" y="5545"/>
                    <a:pt x="74830" y="5113"/>
                    <a:pt x="74951" y="4681"/>
                  </a:cubicBezTo>
                  <a:cubicBezTo>
                    <a:pt x="75072" y="4370"/>
                    <a:pt x="75435" y="4076"/>
                    <a:pt x="75124" y="3748"/>
                  </a:cubicBezTo>
                  <a:cubicBezTo>
                    <a:pt x="74832" y="3467"/>
                    <a:pt x="74483" y="3396"/>
                    <a:pt x="74119" y="3396"/>
                  </a:cubicBezTo>
                  <a:cubicBezTo>
                    <a:pt x="73856" y="3396"/>
                    <a:pt x="73587" y="3433"/>
                    <a:pt x="73326" y="3454"/>
                  </a:cubicBezTo>
                  <a:cubicBezTo>
                    <a:pt x="72946" y="3506"/>
                    <a:pt x="72756" y="3748"/>
                    <a:pt x="72704" y="4180"/>
                  </a:cubicBezTo>
                  <a:cubicBezTo>
                    <a:pt x="72601" y="5252"/>
                    <a:pt x="72134" y="6098"/>
                    <a:pt x="70959" y="6340"/>
                  </a:cubicBezTo>
                  <a:cubicBezTo>
                    <a:pt x="70855" y="6427"/>
                    <a:pt x="70769" y="6513"/>
                    <a:pt x="70665" y="6617"/>
                  </a:cubicBezTo>
                  <a:cubicBezTo>
                    <a:pt x="70786" y="6859"/>
                    <a:pt x="70924" y="7083"/>
                    <a:pt x="71097" y="7291"/>
                  </a:cubicBezTo>
                  <a:cubicBezTo>
                    <a:pt x="71304" y="7412"/>
                    <a:pt x="71546" y="7515"/>
                    <a:pt x="71788" y="7567"/>
                  </a:cubicBezTo>
                  <a:cubicBezTo>
                    <a:pt x="71650" y="7550"/>
                    <a:pt x="71512" y="7541"/>
                    <a:pt x="71374" y="7541"/>
                  </a:cubicBezTo>
                  <a:cubicBezTo>
                    <a:pt x="71235" y="7541"/>
                    <a:pt x="71097" y="7550"/>
                    <a:pt x="70959" y="7567"/>
                  </a:cubicBezTo>
                  <a:cubicBezTo>
                    <a:pt x="70569" y="7671"/>
                    <a:pt x="70173" y="7708"/>
                    <a:pt x="69775" y="7708"/>
                  </a:cubicBezTo>
                  <a:cubicBezTo>
                    <a:pt x="68812" y="7708"/>
                    <a:pt x="67832" y="7494"/>
                    <a:pt x="66868" y="7494"/>
                  </a:cubicBezTo>
                  <a:cubicBezTo>
                    <a:pt x="66108" y="7494"/>
                    <a:pt x="65357" y="7627"/>
                    <a:pt x="64634" y="8103"/>
                  </a:cubicBezTo>
                  <a:cubicBezTo>
                    <a:pt x="64271" y="8345"/>
                    <a:pt x="63580" y="8379"/>
                    <a:pt x="63666" y="8863"/>
                  </a:cubicBezTo>
                  <a:cubicBezTo>
                    <a:pt x="63752" y="9382"/>
                    <a:pt x="64167" y="9900"/>
                    <a:pt x="64547" y="10315"/>
                  </a:cubicBezTo>
                  <a:cubicBezTo>
                    <a:pt x="64666" y="10447"/>
                    <a:pt x="64798" y="10498"/>
                    <a:pt x="64939" y="10498"/>
                  </a:cubicBezTo>
                  <a:cubicBezTo>
                    <a:pt x="65148" y="10498"/>
                    <a:pt x="65375" y="10387"/>
                    <a:pt x="65602" y="10263"/>
                  </a:cubicBezTo>
                  <a:cubicBezTo>
                    <a:pt x="66124" y="9977"/>
                    <a:pt x="66711" y="9789"/>
                    <a:pt x="67269" y="9556"/>
                  </a:cubicBezTo>
                  <a:lnTo>
                    <a:pt x="67269" y="9556"/>
                  </a:lnTo>
                  <a:cubicBezTo>
                    <a:pt x="66173" y="11022"/>
                    <a:pt x="64072" y="10911"/>
                    <a:pt x="62975" y="11974"/>
                  </a:cubicBezTo>
                  <a:cubicBezTo>
                    <a:pt x="62086" y="12850"/>
                    <a:pt x="61268" y="13162"/>
                    <a:pt x="60357" y="13162"/>
                  </a:cubicBezTo>
                  <a:cubicBezTo>
                    <a:pt x="59993" y="13162"/>
                    <a:pt x="59613" y="13112"/>
                    <a:pt x="59207" y="13028"/>
                  </a:cubicBezTo>
                  <a:cubicBezTo>
                    <a:pt x="58430" y="12873"/>
                    <a:pt x="57687" y="12510"/>
                    <a:pt x="56926" y="12233"/>
                  </a:cubicBezTo>
                  <a:cubicBezTo>
                    <a:pt x="57173" y="12050"/>
                    <a:pt x="57402" y="11981"/>
                    <a:pt x="57619" y="11981"/>
                  </a:cubicBezTo>
                  <a:cubicBezTo>
                    <a:pt x="58162" y="11981"/>
                    <a:pt x="58632" y="12416"/>
                    <a:pt x="59138" y="12613"/>
                  </a:cubicBezTo>
                  <a:cubicBezTo>
                    <a:pt x="59332" y="12687"/>
                    <a:pt x="59512" y="12718"/>
                    <a:pt x="59680" y="12718"/>
                  </a:cubicBezTo>
                  <a:cubicBezTo>
                    <a:pt x="60502" y="12718"/>
                    <a:pt x="61062" y="11967"/>
                    <a:pt x="61765" y="11680"/>
                  </a:cubicBezTo>
                  <a:cubicBezTo>
                    <a:pt x="62404" y="11421"/>
                    <a:pt x="61903" y="10851"/>
                    <a:pt x="61661" y="10384"/>
                  </a:cubicBezTo>
                  <a:cubicBezTo>
                    <a:pt x="61454" y="9987"/>
                    <a:pt x="61921" y="9745"/>
                    <a:pt x="62249" y="9537"/>
                  </a:cubicBezTo>
                  <a:cubicBezTo>
                    <a:pt x="62664" y="9295"/>
                    <a:pt x="63441" y="9226"/>
                    <a:pt x="63182" y="8518"/>
                  </a:cubicBezTo>
                  <a:cubicBezTo>
                    <a:pt x="63018" y="8098"/>
                    <a:pt x="62703" y="8030"/>
                    <a:pt x="62354" y="8030"/>
                  </a:cubicBezTo>
                  <a:cubicBezTo>
                    <a:pt x="62187" y="8030"/>
                    <a:pt x="62013" y="8045"/>
                    <a:pt x="61845" y="8045"/>
                  </a:cubicBezTo>
                  <a:cubicBezTo>
                    <a:pt x="61771" y="8045"/>
                    <a:pt x="61698" y="8042"/>
                    <a:pt x="61627" y="8034"/>
                  </a:cubicBezTo>
                  <a:cubicBezTo>
                    <a:pt x="61564" y="8027"/>
                    <a:pt x="61502" y="8024"/>
                    <a:pt x="61440" y="8024"/>
                  </a:cubicBezTo>
                  <a:cubicBezTo>
                    <a:pt x="60620" y="8024"/>
                    <a:pt x="59973" y="8583"/>
                    <a:pt x="59080" y="8583"/>
                  </a:cubicBezTo>
                  <a:cubicBezTo>
                    <a:pt x="59004" y="8583"/>
                    <a:pt x="58925" y="8579"/>
                    <a:pt x="58844" y="8570"/>
                  </a:cubicBezTo>
                  <a:cubicBezTo>
                    <a:pt x="57410" y="8414"/>
                    <a:pt x="56391" y="7671"/>
                    <a:pt x="55181" y="7187"/>
                  </a:cubicBezTo>
                  <a:cubicBezTo>
                    <a:pt x="54440" y="6892"/>
                    <a:pt x="53723" y="6767"/>
                    <a:pt x="53025" y="6767"/>
                  </a:cubicBezTo>
                  <a:cubicBezTo>
                    <a:pt x="51022" y="6767"/>
                    <a:pt x="49177" y="7799"/>
                    <a:pt x="47370" y="8812"/>
                  </a:cubicBezTo>
                  <a:cubicBezTo>
                    <a:pt x="46903" y="9071"/>
                    <a:pt x="46765" y="9434"/>
                    <a:pt x="46972" y="9969"/>
                  </a:cubicBezTo>
                  <a:cubicBezTo>
                    <a:pt x="47155" y="10426"/>
                    <a:pt x="47351" y="10748"/>
                    <a:pt x="47819" y="10748"/>
                  </a:cubicBezTo>
                  <a:cubicBezTo>
                    <a:pt x="47883" y="10748"/>
                    <a:pt x="47952" y="10742"/>
                    <a:pt x="48026" y="10730"/>
                  </a:cubicBezTo>
                  <a:lnTo>
                    <a:pt x="50498" y="10280"/>
                  </a:lnTo>
                  <a:cubicBezTo>
                    <a:pt x="50618" y="10263"/>
                    <a:pt x="50739" y="10229"/>
                    <a:pt x="50878" y="10194"/>
                  </a:cubicBezTo>
                  <a:lnTo>
                    <a:pt x="50878" y="10194"/>
                  </a:lnTo>
                  <a:cubicBezTo>
                    <a:pt x="50878" y="10298"/>
                    <a:pt x="50860" y="10401"/>
                    <a:pt x="50860" y="10505"/>
                  </a:cubicBezTo>
                  <a:cubicBezTo>
                    <a:pt x="50614" y="11663"/>
                    <a:pt x="50148" y="12321"/>
                    <a:pt x="49280" y="12321"/>
                  </a:cubicBezTo>
                  <a:cubicBezTo>
                    <a:pt x="48931" y="12321"/>
                    <a:pt x="48517" y="12214"/>
                    <a:pt x="48026" y="11991"/>
                  </a:cubicBezTo>
                  <a:cubicBezTo>
                    <a:pt x="46374" y="11254"/>
                    <a:pt x="44693" y="10979"/>
                    <a:pt x="42955" y="10979"/>
                  </a:cubicBezTo>
                  <a:cubicBezTo>
                    <a:pt x="42002" y="10979"/>
                    <a:pt x="41033" y="11062"/>
                    <a:pt x="40042" y="11196"/>
                  </a:cubicBezTo>
                  <a:cubicBezTo>
                    <a:pt x="38536" y="11404"/>
                    <a:pt x="37062" y="12285"/>
                    <a:pt x="35569" y="12285"/>
                  </a:cubicBezTo>
                  <a:cubicBezTo>
                    <a:pt x="35195" y="12285"/>
                    <a:pt x="34820" y="12230"/>
                    <a:pt x="34443" y="12095"/>
                  </a:cubicBezTo>
                  <a:cubicBezTo>
                    <a:pt x="32698" y="11490"/>
                    <a:pt x="30900" y="11110"/>
                    <a:pt x="29068" y="10920"/>
                  </a:cubicBezTo>
                  <a:cubicBezTo>
                    <a:pt x="27080" y="10698"/>
                    <a:pt x="25171" y="10202"/>
                    <a:pt x="23146" y="10202"/>
                  </a:cubicBezTo>
                  <a:cubicBezTo>
                    <a:pt x="22337" y="10202"/>
                    <a:pt x="21510" y="10281"/>
                    <a:pt x="20652" y="10488"/>
                  </a:cubicBezTo>
                  <a:cubicBezTo>
                    <a:pt x="18383" y="11055"/>
                    <a:pt x="16215" y="12269"/>
                    <a:pt x="13793" y="12269"/>
                  </a:cubicBezTo>
                  <a:cubicBezTo>
                    <a:pt x="13559" y="12269"/>
                    <a:pt x="13322" y="12258"/>
                    <a:pt x="13083" y="12233"/>
                  </a:cubicBezTo>
                  <a:cubicBezTo>
                    <a:pt x="13049" y="12230"/>
                    <a:pt x="13015" y="12229"/>
                    <a:pt x="12982" y="12229"/>
                  </a:cubicBezTo>
                  <a:cubicBezTo>
                    <a:pt x="12473" y="12229"/>
                    <a:pt x="12176" y="12605"/>
                    <a:pt x="12323" y="13287"/>
                  </a:cubicBezTo>
                  <a:cubicBezTo>
                    <a:pt x="12498" y="14071"/>
                    <a:pt x="12325" y="14707"/>
                    <a:pt x="11687" y="14707"/>
                  </a:cubicBezTo>
                  <a:cubicBezTo>
                    <a:pt x="11510" y="14707"/>
                    <a:pt x="11296" y="14658"/>
                    <a:pt x="11044" y="14549"/>
                  </a:cubicBezTo>
                  <a:cubicBezTo>
                    <a:pt x="10655" y="14378"/>
                    <a:pt x="10292" y="14308"/>
                    <a:pt x="9947" y="14308"/>
                  </a:cubicBezTo>
                  <a:cubicBezTo>
                    <a:pt x="9034" y="14308"/>
                    <a:pt x="8242" y="14801"/>
                    <a:pt x="7415" y="15240"/>
                  </a:cubicBezTo>
                  <a:cubicBezTo>
                    <a:pt x="6965" y="15482"/>
                    <a:pt x="6672" y="15914"/>
                    <a:pt x="6879" y="16467"/>
                  </a:cubicBezTo>
                  <a:cubicBezTo>
                    <a:pt x="7027" y="16886"/>
                    <a:pt x="7334" y="16988"/>
                    <a:pt x="7700" y="16988"/>
                  </a:cubicBezTo>
                  <a:cubicBezTo>
                    <a:pt x="7802" y="16988"/>
                    <a:pt x="7910" y="16980"/>
                    <a:pt x="8020" y="16968"/>
                  </a:cubicBezTo>
                  <a:cubicBezTo>
                    <a:pt x="8305" y="16929"/>
                    <a:pt x="8590" y="16910"/>
                    <a:pt x="8875" y="16910"/>
                  </a:cubicBezTo>
                  <a:cubicBezTo>
                    <a:pt x="8970" y="16910"/>
                    <a:pt x="9065" y="16912"/>
                    <a:pt x="9160" y="16917"/>
                  </a:cubicBezTo>
                  <a:cubicBezTo>
                    <a:pt x="9186" y="16919"/>
                    <a:pt x="9214" y="16920"/>
                    <a:pt x="9242" y="16920"/>
                  </a:cubicBezTo>
                  <a:cubicBezTo>
                    <a:pt x="9458" y="16920"/>
                    <a:pt x="9735" y="16862"/>
                    <a:pt x="9947" y="16862"/>
                  </a:cubicBezTo>
                  <a:cubicBezTo>
                    <a:pt x="10131" y="16862"/>
                    <a:pt x="10266" y="16906"/>
                    <a:pt x="10266" y="17072"/>
                  </a:cubicBezTo>
                  <a:cubicBezTo>
                    <a:pt x="10266" y="17498"/>
                    <a:pt x="9728" y="17637"/>
                    <a:pt x="9291" y="17637"/>
                  </a:cubicBezTo>
                  <a:cubicBezTo>
                    <a:pt x="9214" y="17637"/>
                    <a:pt x="9141" y="17633"/>
                    <a:pt x="9074" y="17625"/>
                  </a:cubicBezTo>
                  <a:cubicBezTo>
                    <a:pt x="8873" y="17604"/>
                    <a:pt x="8677" y="17594"/>
                    <a:pt x="8484" y="17594"/>
                  </a:cubicBezTo>
                  <a:cubicBezTo>
                    <a:pt x="6314" y="17594"/>
                    <a:pt x="4587" y="18859"/>
                    <a:pt x="2714" y="19716"/>
                  </a:cubicBezTo>
                  <a:cubicBezTo>
                    <a:pt x="1193" y="20407"/>
                    <a:pt x="2351" y="21548"/>
                    <a:pt x="2282" y="22429"/>
                  </a:cubicBezTo>
                  <a:cubicBezTo>
                    <a:pt x="2264" y="22814"/>
                    <a:pt x="2455" y="22907"/>
                    <a:pt x="2706" y="22907"/>
                  </a:cubicBezTo>
                  <a:cubicBezTo>
                    <a:pt x="2939" y="22907"/>
                    <a:pt x="3223" y="22827"/>
                    <a:pt x="3440" y="22827"/>
                  </a:cubicBezTo>
                  <a:cubicBezTo>
                    <a:pt x="3665" y="22827"/>
                    <a:pt x="3872" y="22982"/>
                    <a:pt x="4079" y="23069"/>
                  </a:cubicBezTo>
                  <a:cubicBezTo>
                    <a:pt x="3924" y="23242"/>
                    <a:pt x="3751" y="23380"/>
                    <a:pt x="3544" y="23501"/>
                  </a:cubicBezTo>
                  <a:cubicBezTo>
                    <a:pt x="2610" y="23881"/>
                    <a:pt x="1643" y="24192"/>
                    <a:pt x="709" y="24589"/>
                  </a:cubicBezTo>
                  <a:cubicBezTo>
                    <a:pt x="329" y="24745"/>
                    <a:pt x="1" y="25142"/>
                    <a:pt x="226" y="25609"/>
                  </a:cubicBezTo>
                  <a:cubicBezTo>
                    <a:pt x="325" y="25816"/>
                    <a:pt x="462" y="25880"/>
                    <a:pt x="615" y="25880"/>
                  </a:cubicBezTo>
                  <a:cubicBezTo>
                    <a:pt x="807" y="25880"/>
                    <a:pt x="1026" y="25778"/>
                    <a:pt x="1228" y="25730"/>
                  </a:cubicBezTo>
                  <a:cubicBezTo>
                    <a:pt x="2248" y="25454"/>
                    <a:pt x="3354" y="25350"/>
                    <a:pt x="4252" y="24866"/>
                  </a:cubicBezTo>
                  <a:cubicBezTo>
                    <a:pt x="4601" y="24679"/>
                    <a:pt x="4965" y="24620"/>
                    <a:pt x="5336" y="24620"/>
                  </a:cubicBezTo>
                  <a:cubicBezTo>
                    <a:pt x="5952" y="24620"/>
                    <a:pt x="6585" y="24782"/>
                    <a:pt x="7191" y="24782"/>
                  </a:cubicBezTo>
                  <a:cubicBezTo>
                    <a:pt x="7702" y="24782"/>
                    <a:pt x="8195" y="24667"/>
                    <a:pt x="8642" y="24244"/>
                  </a:cubicBezTo>
                  <a:cubicBezTo>
                    <a:pt x="9143" y="23760"/>
                    <a:pt x="9627" y="23276"/>
                    <a:pt x="10128" y="22809"/>
                  </a:cubicBezTo>
                  <a:cubicBezTo>
                    <a:pt x="10518" y="22438"/>
                    <a:pt x="10935" y="22335"/>
                    <a:pt x="11366" y="22335"/>
                  </a:cubicBezTo>
                  <a:cubicBezTo>
                    <a:pt x="11904" y="22335"/>
                    <a:pt x="12465" y="22495"/>
                    <a:pt x="13026" y="22495"/>
                  </a:cubicBezTo>
                  <a:cubicBezTo>
                    <a:pt x="13270" y="22495"/>
                    <a:pt x="13515" y="22465"/>
                    <a:pt x="13757" y="22377"/>
                  </a:cubicBezTo>
                  <a:cubicBezTo>
                    <a:pt x="14876" y="21972"/>
                    <a:pt x="15968" y="21278"/>
                    <a:pt x="17215" y="21278"/>
                  </a:cubicBezTo>
                  <a:cubicBezTo>
                    <a:pt x="17721" y="21278"/>
                    <a:pt x="18252" y="21392"/>
                    <a:pt x="18820" y="21686"/>
                  </a:cubicBezTo>
                  <a:cubicBezTo>
                    <a:pt x="20272" y="22429"/>
                    <a:pt x="22242" y="22343"/>
                    <a:pt x="21966" y="24780"/>
                  </a:cubicBezTo>
                  <a:cubicBezTo>
                    <a:pt x="21914" y="25212"/>
                    <a:pt x="22104" y="25868"/>
                    <a:pt x="22415" y="26127"/>
                  </a:cubicBezTo>
                  <a:cubicBezTo>
                    <a:pt x="23746" y="27251"/>
                    <a:pt x="23659" y="29411"/>
                    <a:pt x="23210" y="29981"/>
                  </a:cubicBezTo>
                  <a:cubicBezTo>
                    <a:pt x="22052" y="31485"/>
                    <a:pt x="22484" y="32573"/>
                    <a:pt x="22985" y="33973"/>
                  </a:cubicBezTo>
                  <a:cubicBezTo>
                    <a:pt x="23124" y="34405"/>
                    <a:pt x="22795" y="35045"/>
                    <a:pt x="22553" y="35529"/>
                  </a:cubicBezTo>
                  <a:cubicBezTo>
                    <a:pt x="21447" y="37844"/>
                    <a:pt x="19356" y="39469"/>
                    <a:pt x="18233" y="41802"/>
                  </a:cubicBezTo>
                  <a:cubicBezTo>
                    <a:pt x="17455" y="43409"/>
                    <a:pt x="17058" y="48783"/>
                    <a:pt x="18354" y="49734"/>
                  </a:cubicBezTo>
                  <a:cubicBezTo>
                    <a:pt x="20220" y="51116"/>
                    <a:pt x="19927" y="52862"/>
                    <a:pt x="20238" y="54659"/>
                  </a:cubicBezTo>
                  <a:cubicBezTo>
                    <a:pt x="20428" y="55748"/>
                    <a:pt x="20410" y="57528"/>
                    <a:pt x="20687" y="57752"/>
                  </a:cubicBezTo>
                  <a:cubicBezTo>
                    <a:pt x="22380" y="59083"/>
                    <a:pt x="22242" y="61364"/>
                    <a:pt x="23625" y="62764"/>
                  </a:cubicBezTo>
                  <a:cubicBezTo>
                    <a:pt x="23915" y="63066"/>
                    <a:pt x="24197" y="63258"/>
                    <a:pt x="24508" y="63258"/>
                  </a:cubicBezTo>
                  <a:cubicBezTo>
                    <a:pt x="24660" y="63258"/>
                    <a:pt x="24820" y="63212"/>
                    <a:pt x="24990" y="63110"/>
                  </a:cubicBezTo>
                  <a:cubicBezTo>
                    <a:pt x="25508" y="62816"/>
                    <a:pt x="25526" y="62246"/>
                    <a:pt x="25197" y="61831"/>
                  </a:cubicBezTo>
                  <a:cubicBezTo>
                    <a:pt x="23607" y="59671"/>
                    <a:pt x="23746" y="56888"/>
                    <a:pt x="22536" y="54590"/>
                  </a:cubicBezTo>
                  <a:cubicBezTo>
                    <a:pt x="22415" y="54348"/>
                    <a:pt x="22605" y="53933"/>
                    <a:pt x="22692" y="53605"/>
                  </a:cubicBezTo>
                  <a:cubicBezTo>
                    <a:pt x="22704" y="53568"/>
                    <a:pt x="22878" y="53539"/>
                    <a:pt x="22981" y="53539"/>
                  </a:cubicBezTo>
                  <a:cubicBezTo>
                    <a:pt x="23021" y="53539"/>
                    <a:pt x="23050" y="53543"/>
                    <a:pt x="23054" y="53553"/>
                  </a:cubicBezTo>
                  <a:cubicBezTo>
                    <a:pt x="23175" y="53812"/>
                    <a:pt x="23366" y="54106"/>
                    <a:pt x="23366" y="54400"/>
                  </a:cubicBezTo>
                  <a:cubicBezTo>
                    <a:pt x="23383" y="56819"/>
                    <a:pt x="24973" y="58617"/>
                    <a:pt x="26027" y="60569"/>
                  </a:cubicBezTo>
                  <a:cubicBezTo>
                    <a:pt x="26977" y="62297"/>
                    <a:pt x="28654" y="63663"/>
                    <a:pt x="27720" y="65978"/>
                  </a:cubicBezTo>
                  <a:cubicBezTo>
                    <a:pt x="27530" y="66445"/>
                    <a:pt x="27928" y="66791"/>
                    <a:pt x="28273" y="67136"/>
                  </a:cubicBezTo>
                  <a:cubicBezTo>
                    <a:pt x="29138" y="68000"/>
                    <a:pt x="30226" y="68536"/>
                    <a:pt x="31246" y="69193"/>
                  </a:cubicBezTo>
                  <a:cubicBezTo>
                    <a:pt x="32910" y="70222"/>
                    <a:pt x="34447" y="71516"/>
                    <a:pt x="36422" y="71516"/>
                  </a:cubicBezTo>
                  <a:cubicBezTo>
                    <a:pt x="36867" y="71516"/>
                    <a:pt x="37334" y="71451"/>
                    <a:pt x="37830" y="71301"/>
                  </a:cubicBezTo>
                  <a:cubicBezTo>
                    <a:pt x="37930" y="71272"/>
                    <a:pt x="38022" y="71258"/>
                    <a:pt x="38107" y="71258"/>
                  </a:cubicBezTo>
                  <a:cubicBezTo>
                    <a:pt x="38527" y="71258"/>
                    <a:pt x="38793" y="71582"/>
                    <a:pt x="39023" y="71941"/>
                  </a:cubicBezTo>
                  <a:cubicBezTo>
                    <a:pt x="39748" y="73098"/>
                    <a:pt x="40768" y="73721"/>
                    <a:pt x="42116" y="74032"/>
                  </a:cubicBezTo>
                  <a:cubicBezTo>
                    <a:pt x="43585" y="74360"/>
                    <a:pt x="45296" y="74775"/>
                    <a:pt x="45745" y="76399"/>
                  </a:cubicBezTo>
                  <a:cubicBezTo>
                    <a:pt x="46194" y="78110"/>
                    <a:pt x="47439" y="79112"/>
                    <a:pt x="48648" y="79907"/>
                  </a:cubicBezTo>
                  <a:cubicBezTo>
                    <a:pt x="49237" y="80296"/>
                    <a:pt x="50039" y="81326"/>
                    <a:pt x="50895" y="81326"/>
                  </a:cubicBezTo>
                  <a:cubicBezTo>
                    <a:pt x="51372" y="81326"/>
                    <a:pt x="51865" y="81007"/>
                    <a:pt x="52347" y="80080"/>
                  </a:cubicBezTo>
                  <a:cubicBezTo>
                    <a:pt x="52462" y="79850"/>
                    <a:pt x="52631" y="79714"/>
                    <a:pt x="52813" y="79714"/>
                  </a:cubicBezTo>
                  <a:cubicBezTo>
                    <a:pt x="53013" y="79714"/>
                    <a:pt x="53228" y="79880"/>
                    <a:pt x="53401" y="80270"/>
                  </a:cubicBezTo>
                  <a:cubicBezTo>
                    <a:pt x="54593" y="83156"/>
                    <a:pt x="53919" y="85697"/>
                    <a:pt x="51621" y="87943"/>
                  </a:cubicBezTo>
                  <a:cubicBezTo>
                    <a:pt x="50498" y="89049"/>
                    <a:pt x="49806" y="90604"/>
                    <a:pt x="50774" y="92194"/>
                  </a:cubicBezTo>
                  <a:cubicBezTo>
                    <a:pt x="51085" y="92730"/>
                    <a:pt x="51068" y="92886"/>
                    <a:pt x="50688" y="93283"/>
                  </a:cubicBezTo>
                  <a:cubicBezTo>
                    <a:pt x="49685" y="94337"/>
                    <a:pt x="49703" y="95875"/>
                    <a:pt x="50567" y="96636"/>
                  </a:cubicBezTo>
                  <a:cubicBezTo>
                    <a:pt x="52208" y="98087"/>
                    <a:pt x="52986" y="99971"/>
                    <a:pt x="53971" y="101803"/>
                  </a:cubicBezTo>
                  <a:cubicBezTo>
                    <a:pt x="55440" y="104516"/>
                    <a:pt x="56771" y="107281"/>
                    <a:pt x="59933" y="108629"/>
                  </a:cubicBezTo>
                  <a:cubicBezTo>
                    <a:pt x="61661" y="109372"/>
                    <a:pt x="62629" y="111014"/>
                    <a:pt x="62664" y="113122"/>
                  </a:cubicBezTo>
                  <a:cubicBezTo>
                    <a:pt x="62716" y="116319"/>
                    <a:pt x="62871" y="119516"/>
                    <a:pt x="63096" y="122713"/>
                  </a:cubicBezTo>
                  <a:cubicBezTo>
                    <a:pt x="63251" y="125115"/>
                    <a:pt x="64426" y="127431"/>
                    <a:pt x="63631" y="129920"/>
                  </a:cubicBezTo>
                  <a:cubicBezTo>
                    <a:pt x="63303" y="130922"/>
                    <a:pt x="63459" y="131907"/>
                    <a:pt x="63839" y="132875"/>
                  </a:cubicBezTo>
                  <a:cubicBezTo>
                    <a:pt x="64323" y="134067"/>
                    <a:pt x="64461" y="135363"/>
                    <a:pt x="64288" y="136642"/>
                  </a:cubicBezTo>
                  <a:cubicBezTo>
                    <a:pt x="64184" y="137593"/>
                    <a:pt x="64582" y="138664"/>
                    <a:pt x="65653" y="139148"/>
                  </a:cubicBezTo>
                  <a:cubicBezTo>
                    <a:pt x="65680" y="139159"/>
                    <a:pt x="65711" y="139163"/>
                    <a:pt x="65743" y="139163"/>
                  </a:cubicBezTo>
                  <a:cubicBezTo>
                    <a:pt x="65886" y="139163"/>
                    <a:pt x="66069" y="139076"/>
                    <a:pt x="66205" y="139076"/>
                  </a:cubicBezTo>
                  <a:cubicBezTo>
                    <a:pt x="66332" y="139076"/>
                    <a:pt x="66419" y="139151"/>
                    <a:pt x="66397" y="139442"/>
                  </a:cubicBezTo>
                  <a:cubicBezTo>
                    <a:pt x="66362" y="139995"/>
                    <a:pt x="67071" y="140565"/>
                    <a:pt x="66293" y="141135"/>
                  </a:cubicBezTo>
                  <a:cubicBezTo>
                    <a:pt x="65895" y="141412"/>
                    <a:pt x="65360" y="142259"/>
                    <a:pt x="65774" y="142414"/>
                  </a:cubicBezTo>
                  <a:cubicBezTo>
                    <a:pt x="66898" y="142846"/>
                    <a:pt x="66500" y="143797"/>
                    <a:pt x="66777" y="144488"/>
                  </a:cubicBezTo>
                  <a:cubicBezTo>
                    <a:pt x="67468" y="146164"/>
                    <a:pt x="68505" y="147668"/>
                    <a:pt x="69801" y="148929"/>
                  </a:cubicBezTo>
                  <a:cubicBezTo>
                    <a:pt x="71823" y="150906"/>
                    <a:pt x="74091" y="152091"/>
                    <a:pt x="76808" y="152091"/>
                  </a:cubicBezTo>
                  <a:cubicBezTo>
                    <a:pt x="77226" y="152091"/>
                    <a:pt x="77656" y="152063"/>
                    <a:pt x="78096" y="152005"/>
                  </a:cubicBezTo>
                  <a:cubicBezTo>
                    <a:pt x="78355" y="151953"/>
                    <a:pt x="78580" y="151781"/>
                    <a:pt x="78718" y="151556"/>
                  </a:cubicBezTo>
                  <a:cubicBezTo>
                    <a:pt x="78874" y="151262"/>
                    <a:pt x="78615" y="151038"/>
                    <a:pt x="78355" y="150882"/>
                  </a:cubicBezTo>
                  <a:cubicBezTo>
                    <a:pt x="77595" y="150415"/>
                    <a:pt x="76835" y="149914"/>
                    <a:pt x="76040" y="149482"/>
                  </a:cubicBezTo>
                  <a:cubicBezTo>
                    <a:pt x="73914" y="148342"/>
                    <a:pt x="73551" y="146648"/>
                    <a:pt x="74899" y="144695"/>
                  </a:cubicBezTo>
                  <a:cubicBezTo>
                    <a:pt x="75608" y="143658"/>
                    <a:pt x="75694" y="142570"/>
                    <a:pt x="74173" y="142017"/>
                  </a:cubicBezTo>
                  <a:cubicBezTo>
                    <a:pt x="73707" y="141861"/>
                    <a:pt x="72929" y="141550"/>
                    <a:pt x="73551" y="140997"/>
                  </a:cubicBezTo>
                  <a:cubicBezTo>
                    <a:pt x="74260" y="140340"/>
                    <a:pt x="74260" y="139597"/>
                    <a:pt x="74415" y="138837"/>
                  </a:cubicBezTo>
                  <a:cubicBezTo>
                    <a:pt x="74605" y="137783"/>
                    <a:pt x="73534" y="136193"/>
                    <a:pt x="75677" y="135985"/>
                  </a:cubicBezTo>
                  <a:cubicBezTo>
                    <a:pt x="75746" y="135985"/>
                    <a:pt x="75850" y="135588"/>
                    <a:pt x="75798" y="135432"/>
                  </a:cubicBezTo>
                  <a:cubicBezTo>
                    <a:pt x="75444" y="134260"/>
                    <a:pt x="75867" y="133923"/>
                    <a:pt x="76900" y="133923"/>
                  </a:cubicBezTo>
                  <a:cubicBezTo>
                    <a:pt x="76978" y="133923"/>
                    <a:pt x="77060" y="133925"/>
                    <a:pt x="77146" y="133929"/>
                  </a:cubicBezTo>
                  <a:cubicBezTo>
                    <a:pt x="77188" y="133931"/>
                    <a:pt x="77231" y="133932"/>
                    <a:pt x="77272" y="133932"/>
                  </a:cubicBezTo>
                  <a:cubicBezTo>
                    <a:pt x="78202" y="133932"/>
                    <a:pt x="78980" y="133388"/>
                    <a:pt x="79427" y="132512"/>
                  </a:cubicBezTo>
                  <a:cubicBezTo>
                    <a:pt x="79859" y="131648"/>
                    <a:pt x="79738" y="130836"/>
                    <a:pt x="79047" y="130110"/>
                  </a:cubicBezTo>
                  <a:cubicBezTo>
                    <a:pt x="78857" y="129902"/>
                    <a:pt x="78822" y="129557"/>
                    <a:pt x="78701" y="129280"/>
                  </a:cubicBezTo>
                  <a:lnTo>
                    <a:pt x="78701" y="129280"/>
                  </a:lnTo>
                  <a:cubicBezTo>
                    <a:pt x="78977" y="129298"/>
                    <a:pt x="79237" y="129332"/>
                    <a:pt x="79513" y="129384"/>
                  </a:cubicBezTo>
                  <a:cubicBezTo>
                    <a:pt x="79669" y="129427"/>
                    <a:pt x="79830" y="129448"/>
                    <a:pt x="79991" y="129448"/>
                  </a:cubicBezTo>
                  <a:cubicBezTo>
                    <a:pt x="80347" y="129448"/>
                    <a:pt x="80702" y="129344"/>
                    <a:pt x="80999" y="129142"/>
                  </a:cubicBezTo>
                  <a:cubicBezTo>
                    <a:pt x="82900" y="128001"/>
                    <a:pt x="83350" y="125841"/>
                    <a:pt x="84473" y="124148"/>
                  </a:cubicBezTo>
                  <a:cubicBezTo>
                    <a:pt x="85216" y="123024"/>
                    <a:pt x="86149" y="121815"/>
                    <a:pt x="85544" y="120225"/>
                  </a:cubicBezTo>
                  <a:cubicBezTo>
                    <a:pt x="85026" y="118808"/>
                    <a:pt x="85959" y="118186"/>
                    <a:pt x="86927" y="117356"/>
                  </a:cubicBezTo>
                  <a:cubicBezTo>
                    <a:pt x="88258" y="116233"/>
                    <a:pt x="90314" y="116371"/>
                    <a:pt x="91230" y="115213"/>
                  </a:cubicBezTo>
                  <a:cubicBezTo>
                    <a:pt x="93096" y="112846"/>
                    <a:pt x="93788" y="109908"/>
                    <a:pt x="93874" y="106866"/>
                  </a:cubicBezTo>
                  <a:cubicBezTo>
                    <a:pt x="93909" y="105743"/>
                    <a:pt x="93563" y="104637"/>
                    <a:pt x="94635" y="103635"/>
                  </a:cubicBezTo>
                  <a:cubicBezTo>
                    <a:pt x="95637" y="102650"/>
                    <a:pt x="96432" y="101492"/>
                    <a:pt x="97002" y="100213"/>
                  </a:cubicBezTo>
                  <a:cubicBezTo>
                    <a:pt x="98350" y="97189"/>
                    <a:pt x="97555" y="95668"/>
                    <a:pt x="93770" y="93404"/>
                  </a:cubicBezTo>
                  <a:cubicBezTo>
                    <a:pt x="92864" y="92866"/>
                    <a:pt x="92012" y="92178"/>
                    <a:pt x="90923" y="92178"/>
                  </a:cubicBezTo>
                  <a:cubicBezTo>
                    <a:pt x="90787" y="92178"/>
                    <a:pt x="90648" y="92189"/>
                    <a:pt x="90504" y="92212"/>
                  </a:cubicBezTo>
                  <a:cubicBezTo>
                    <a:pt x="90375" y="92232"/>
                    <a:pt x="90250" y="92241"/>
                    <a:pt x="90128" y="92241"/>
                  </a:cubicBezTo>
                  <a:cubicBezTo>
                    <a:pt x="89316" y="92241"/>
                    <a:pt x="88640" y="91827"/>
                    <a:pt x="87964" y="91451"/>
                  </a:cubicBezTo>
                  <a:cubicBezTo>
                    <a:pt x="86720" y="90760"/>
                    <a:pt x="85423" y="90190"/>
                    <a:pt x="84076" y="89740"/>
                  </a:cubicBezTo>
                  <a:cubicBezTo>
                    <a:pt x="83419" y="89533"/>
                    <a:pt x="82365" y="89412"/>
                    <a:pt x="82226" y="88306"/>
                  </a:cubicBezTo>
                  <a:cubicBezTo>
                    <a:pt x="81898" y="85511"/>
                    <a:pt x="80349" y="82231"/>
                    <a:pt x="77208" y="82231"/>
                  </a:cubicBezTo>
                  <a:cubicBezTo>
                    <a:pt x="77047" y="82231"/>
                    <a:pt x="76883" y="82240"/>
                    <a:pt x="76714" y="82258"/>
                  </a:cubicBezTo>
                  <a:cubicBezTo>
                    <a:pt x="76610" y="82274"/>
                    <a:pt x="76507" y="82282"/>
                    <a:pt x="76405" y="82282"/>
                  </a:cubicBezTo>
                  <a:cubicBezTo>
                    <a:pt x="75873" y="82282"/>
                    <a:pt x="75365" y="82061"/>
                    <a:pt x="75003" y="81670"/>
                  </a:cubicBezTo>
                  <a:cubicBezTo>
                    <a:pt x="73810" y="80478"/>
                    <a:pt x="72722" y="79147"/>
                    <a:pt x="71356" y="78179"/>
                  </a:cubicBezTo>
                  <a:cubicBezTo>
                    <a:pt x="70652" y="77672"/>
                    <a:pt x="69937" y="76844"/>
                    <a:pt x="68958" y="76844"/>
                  </a:cubicBezTo>
                  <a:cubicBezTo>
                    <a:pt x="68735" y="76844"/>
                    <a:pt x="68499" y="76887"/>
                    <a:pt x="68246" y="76987"/>
                  </a:cubicBezTo>
                  <a:cubicBezTo>
                    <a:pt x="68013" y="77081"/>
                    <a:pt x="67785" y="77113"/>
                    <a:pt x="67562" y="77113"/>
                  </a:cubicBezTo>
                  <a:cubicBezTo>
                    <a:pt x="67089" y="77113"/>
                    <a:pt x="66635" y="76969"/>
                    <a:pt x="66189" y="76969"/>
                  </a:cubicBezTo>
                  <a:cubicBezTo>
                    <a:pt x="64783" y="76969"/>
                    <a:pt x="63941" y="75706"/>
                    <a:pt x="62605" y="75706"/>
                  </a:cubicBezTo>
                  <a:cubicBezTo>
                    <a:pt x="62579" y="75706"/>
                    <a:pt x="62552" y="75707"/>
                    <a:pt x="62525" y="75708"/>
                  </a:cubicBezTo>
                  <a:cubicBezTo>
                    <a:pt x="62280" y="75708"/>
                    <a:pt x="61828" y="76012"/>
                    <a:pt x="61511" y="76012"/>
                  </a:cubicBezTo>
                  <a:cubicBezTo>
                    <a:pt x="61248" y="76012"/>
                    <a:pt x="61077" y="75802"/>
                    <a:pt x="61195" y="75034"/>
                  </a:cubicBezTo>
                  <a:cubicBezTo>
                    <a:pt x="61232" y="74788"/>
                    <a:pt x="60883" y="74612"/>
                    <a:pt x="60617" y="74612"/>
                  </a:cubicBezTo>
                  <a:cubicBezTo>
                    <a:pt x="60509" y="74612"/>
                    <a:pt x="60415" y="74641"/>
                    <a:pt x="60365" y="74706"/>
                  </a:cubicBezTo>
                  <a:cubicBezTo>
                    <a:pt x="59225" y="76088"/>
                    <a:pt x="57099" y="76071"/>
                    <a:pt x="56166" y="77747"/>
                  </a:cubicBezTo>
                  <a:cubicBezTo>
                    <a:pt x="55842" y="78325"/>
                    <a:pt x="55457" y="78771"/>
                    <a:pt x="54917" y="78771"/>
                  </a:cubicBezTo>
                  <a:cubicBezTo>
                    <a:pt x="54649" y="78771"/>
                    <a:pt x="54343" y="78661"/>
                    <a:pt x="53988" y="78404"/>
                  </a:cubicBezTo>
                  <a:cubicBezTo>
                    <a:pt x="53637" y="78125"/>
                    <a:pt x="53206" y="77982"/>
                    <a:pt x="52772" y="77982"/>
                  </a:cubicBezTo>
                  <a:cubicBezTo>
                    <a:pt x="52480" y="77982"/>
                    <a:pt x="52186" y="78047"/>
                    <a:pt x="51915" y="78179"/>
                  </a:cubicBezTo>
                  <a:cubicBezTo>
                    <a:pt x="51373" y="78410"/>
                    <a:pt x="50918" y="78527"/>
                    <a:pt x="50541" y="78527"/>
                  </a:cubicBezTo>
                  <a:cubicBezTo>
                    <a:pt x="49618" y="78527"/>
                    <a:pt x="49166" y="77825"/>
                    <a:pt x="49080" y="76365"/>
                  </a:cubicBezTo>
                  <a:cubicBezTo>
                    <a:pt x="49046" y="75397"/>
                    <a:pt x="49184" y="74446"/>
                    <a:pt x="49478" y="73530"/>
                  </a:cubicBezTo>
                  <a:cubicBezTo>
                    <a:pt x="50012" y="71861"/>
                    <a:pt x="49095" y="70692"/>
                    <a:pt x="47366" y="70692"/>
                  </a:cubicBezTo>
                  <a:cubicBezTo>
                    <a:pt x="47305" y="70692"/>
                    <a:pt x="47243" y="70693"/>
                    <a:pt x="47179" y="70696"/>
                  </a:cubicBezTo>
                  <a:cubicBezTo>
                    <a:pt x="46730" y="70714"/>
                    <a:pt x="46281" y="70765"/>
                    <a:pt x="45814" y="70783"/>
                  </a:cubicBezTo>
                  <a:cubicBezTo>
                    <a:pt x="45755" y="70784"/>
                    <a:pt x="45699" y="70786"/>
                    <a:pt x="45645" y="70786"/>
                  </a:cubicBezTo>
                  <a:cubicBezTo>
                    <a:pt x="45148" y="70786"/>
                    <a:pt x="44886" y="70683"/>
                    <a:pt x="45088" y="69919"/>
                  </a:cubicBezTo>
                  <a:cubicBezTo>
                    <a:pt x="45469" y="68484"/>
                    <a:pt x="46143" y="67240"/>
                    <a:pt x="46886" y="65996"/>
                  </a:cubicBezTo>
                  <a:cubicBezTo>
                    <a:pt x="47214" y="65443"/>
                    <a:pt x="47231" y="64993"/>
                    <a:pt x="46747" y="64613"/>
                  </a:cubicBezTo>
                  <a:cubicBezTo>
                    <a:pt x="46406" y="64334"/>
                    <a:pt x="45929" y="64209"/>
                    <a:pt x="45417" y="64209"/>
                  </a:cubicBezTo>
                  <a:cubicBezTo>
                    <a:pt x="44221" y="64209"/>
                    <a:pt x="42833" y="64889"/>
                    <a:pt x="42531" y="65857"/>
                  </a:cubicBezTo>
                  <a:cubicBezTo>
                    <a:pt x="42161" y="67044"/>
                    <a:pt x="40793" y="67929"/>
                    <a:pt x="39553" y="67929"/>
                  </a:cubicBezTo>
                  <a:cubicBezTo>
                    <a:pt x="39113" y="67929"/>
                    <a:pt x="38689" y="67817"/>
                    <a:pt x="38331" y="67568"/>
                  </a:cubicBezTo>
                  <a:cubicBezTo>
                    <a:pt x="36966" y="66601"/>
                    <a:pt x="35998" y="64872"/>
                    <a:pt x="36517" y="63455"/>
                  </a:cubicBezTo>
                  <a:cubicBezTo>
                    <a:pt x="37571" y="60569"/>
                    <a:pt x="37986" y="56802"/>
                    <a:pt x="41822" y="56093"/>
                  </a:cubicBezTo>
                  <a:cubicBezTo>
                    <a:pt x="44259" y="55627"/>
                    <a:pt x="46696" y="55299"/>
                    <a:pt x="49167" y="55126"/>
                  </a:cubicBezTo>
                  <a:cubicBezTo>
                    <a:pt x="49252" y="55120"/>
                    <a:pt x="49338" y="55117"/>
                    <a:pt x="49425" y="55117"/>
                  </a:cubicBezTo>
                  <a:cubicBezTo>
                    <a:pt x="50819" y="55117"/>
                    <a:pt x="52364" y="55920"/>
                    <a:pt x="51811" y="58133"/>
                  </a:cubicBezTo>
                  <a:cubicBezTo>
                    <a:pt x="51707" y="58582"/>
                    <a:pt x="52087" y="59204"/>
                    <a:pt x="52329" y="59688"/>
                  </a:cubicBezTo>
                  <a:cubicBezTo>
                    <a:pt x="52602" y="60250"/>
                    <a:pt x="52992" y="60846"/>
                    <a:pt x="53666" y="60846"/>
                  </a:cubicBezTo>
                  <a:cubicBezTo>
                    <a:pt x="53675" y="60846"/>
                    <a:pt x="53685" y="60846"/>
                    <a:pt x="53695" y="60846"/>
                  </a:cubicBezTo>
                  <a:cubicBezTo>
                    <a:pt x="54455" y="60811"/>
                    <a:pt x="54628" y="60085"/>
                    <a:pt x="54852" y="59498"/>
                  </a:cubicBezTo>
                  <a:cubicBezTo>
                    <a:pt x="55146" y="58703"/>
                    <a:pt x="55146" y="57822"/>
                    <a:pt x="54887" y="57027"/>
                  </a:cubicBezTo>
                  <a:cubicBezTo>
                    <a:pt x="54127" y="54642"/>
                    <a:pt x="54922" y="53017"/>
                    <a:pt x="57116" y="51894"/>
                  </a:cubicBezTo>
                  <a:cubicBezTo>
                    <a:pt x="58291" y="51307"/>
                    <a:pt x="59328" y="50442"/>
                    <a:pt x="60469" y="49786"/>
                  </a:cubicBezTo>
                  <a:cubicBezTo>
                    <a:pt x="62128" y="48818"/>
                    <a:pt x="61575" y="46641"/>
                    <a:pt x="63096" y="45448"/>
                  </a:cubicBezTo>
                  <a:cubicBezTo>
                    <a:pt x="64720" y="44169"/>
                    <a:pt x="65757" y="42113"/>
                    <a:pt x="68194" y="42061"/>
                  </a:cubicBezTo>
                  <a:cubicBezTo>
                    <a:pt x="68574" y="42044"/>
                    <a:pt x="69006" y="41888"/>
                    <a:pt x="69075" y="41456"/>
                  </a:cubicBezTo>
                  <a:cubicBezTo>
                    <a:pt x="69369" y="39711"/>
                    <a:pt x="70924" y="39417"/>
                    <a:pt x="72151" y="38760"/>
                  </a:cubicBezTo>
                  <a:cubicBezTo>
                    <a:pt x="72321" y="38667"/>
                    <a:pt x="72565" y="38512"/>
                    <a:pt x="72753" y="38512"/>
                  </a:cubicBezTo>
                  <a:cubicBezTo>
                    <a:pt x="72950" y="38512"/>
                    <a:pt x="73086" y="38680"/>
                    <a:pt x="73015" y="39261"/>
                  </a:cubicBezTo>
                  <a:cubicBezTo>
                    <a:pt x="72956" y="39796"/>
                    <a:pt x="73330" y="40078"/>
                    <a:pt x="73743" y="40078"/>
                  </a:cubicBezTo>
                  <a:cubicBezTo>
                    <a:pt x="73931" y="40078"/>
                    <a:pt x="74127" y="40020"/>
                    <a:pt x="74294" y="39901"/>
                  </a:cubicBezTo>
                  <a:cubicBezTo>
                    <a:pt x="75746" y="38898"/>
                    <a:pt x="77457" y="38501"/>
                    <a:pt x="78995" y="37723"/>
                  </a:cubicBezTo>
                  <a:cubicBezTo>
                    <a:pt x="79738" y="37326"/>
                    <a:pt x="80291" y="36773"/>
                    <a:pt x="79790" y="35995"/>
                  </a:cubicBezTo>
                  <a:cubicBezTo>
                    <a:pt x="79597" y="35708"/>
                    <a:pt x="79414" y="35603"/>
                    <a:pt x="79239" y="35603"/>
                  </a:cubicBezTo>
                  <a:cubicBezTo>
                    <a:pt x="78865" y="35603"/>
                    <a:pt x="78524" y="36083"/>
                    <a:pt x="78183" y="36306"/>
                  </a:cubicBezTo>
                  <a:cubicBezTo>
                    <a:pt x="77820" y="36545"/>
                    <a:pt x="77447" y="36741"/>
                    <a:pt x="77083" y="36741"/>
                  </a:cubicBezTo>
                  <a:cubicBezTo>
                    <a:pt x="76789" y="36741"/>
                    <a:pt x="76501" y="36612"/>
                    <a:pt x="76230" y="36272"/>
                  </a:cubicBezTo>
                  <a:cubicBezTo>
                    <a:pt x="75677" y="35563"/>
                    <a:pt x="76126" y="35148"/>
                    <a:pt x="76731" y="34751"/>
                  </a:cubicBezTo>
                  <a:cubicBezTo>
                    <a:pt x="77318" y="34371"/>
                    <a:pt x="77284" y="33818"/>
                    <a:pt x="77025" y="33196"/>
                  </a:cubicBezTo>
                  <a:cubicBezTo>
                    <a:pt x="76921" y="32919"/>
                    <a:pt x="76161" y="33023"/>
                    <a:pt x="76593" y="32643"/>
                  </a:cubicBezTo>
                  <a:cubicBezTo>
                    <a:pt x="76708" y="32536"/>
                    <a:pt x="76805" y="32492"/>
                    <a:pt x="76888" y="32492"/>
                  </a:cubicBezTo>
                  <a:cubicBezTo>
                    <a:pt x="77143" y="32492"/>
                    <a:pt x="77279" y="32892"/>
                    <a:pt x="77474" y="33126"/>
                  </a:cubicBezTo>
                  <a:cubicBezTo>
                    <a:pt x="77830" y="33563"/>
                    <a:pt x="78559" y="33892"/>
                    <a:pt x="79019" y="33892"/>
                  </a:cubicBezTo>
                  <a:cubicBezTo>
                    <a:pt x="79251" y="33892"/>
                    <a:pt x="79415" y="33808"/>
                    <a:pt x="79427" y="33610"/>
                  </a:cubicBezTo>
                  <a:cubicBezTo>
                    <a:pt x="79485" y="32639"/>
                    <a:pt x="79866" y="32465"/>
                    <a:pt x="80317" y="32465"/>
                  </a:cubicBezTo>
                  <a:cubicBezTo>
                    <a:pt x="80569" y="32465"/>
                    <a:pt x="80843" y="32519"/>
                    <a:pt x="81095" y="32519"/>
                  </a:cubicBezTo>
                  <a:cubicBezTo>
                    <a:pt x="81194" y="32519"/>
                    <a:pt x="81290" y="32511"/>
                    <a:pt x="81380" y="32487"/>
                  </a:cubicBezTo>
                  <a:cubicBezTo>
                    <a:pt x="81894" y="32340"/>
                    <a:pt x="82271" y="31830"/>
                    <a:pt x="82830" y="31830"/>
                  </a:cubicBezTo>
                  <a:cubicBezTo>
                    <a:pt x="82928" y="31830"/>
                    <a:pt x="83031" y="31846"/>
                    <a:pt x="83142" y="31882"/>
                  </a:cubicBezTo>
                  <a:cubicBezTo>
                    <a:pt x="82658" y="32470"/>
                    <a:pt x="82192" y="33075"/>
                    <a:pt x="81708" y="33679"/>
                  </a:cubicBezTo>
                  <a:cubicBezTo>
                    <a:pt x="81604" y="33766"/>
                    <a:pt x="81483" y="33835"/>
                    <a:pt x="81362" y="33904"/>
                  </a:cubicBezTo>
                  <a:cubicBezTo>
                    <a:pt x="81034" y="34129"/>
                    <a:pt x="80775" y="34423"/>
                    <a:pt x="80878" y="34872"/>
                  </a:cubicBezTo>
                  <a:cubicBezTo>
                    <a:pt x="80999" y="35304"/>
                    <a:pt x="81380" y="35252"/>
                    <a:pt x="81673" y="35425"/>
                  </a:cubicBezTo>
                  <a:cubicBezTo>
                    <a:pt x="81973" y="35596"/>
                    <a:pt x="82292" y="35648"/>
                    <a:pt x="82615" y="35648"/>
                  </a:cubicBezTo>
                  <a:cubicBezTo>
                    <a:pt x="83130" y="35648"/>
                    <a:pt x="83658" y="35514"/>
                    <a:pt x="84141" y="35514"/>
                  </a:cubicBezTo>
                  <a:cubicBezTo>
                    <a:pt x="84489" y="35514"/>
                    <a:pt x="84814" y="35584"/>
                    <a:pt x="85095" y="35822"/>
                  </a:cubicBezTo>
                  <a:cubicBezTo>
                    <a:pt x="85535" y="36187"/>
                    <a:pt x="85875" y="36332"/>
                    <a:pt x="86134" y="36332"/>
                  </a:cubicBezTo>
                  <a:cubicBezTo>
                    <a:pt x="86710" y="36332"/>
                    <a:pt x="86887" y="35618"/>
                    <a:pt x="86875" y="35010"/>
                  </a:cubicBezTo>
                  <a:cubicBezTo>
                    <a:pt x="86858" y="34215"/>
                    <a:pt x="87601" y="32729"/>
                    <a:pt x="85665" y="32625"/>
                  </a:cubicBezTo>
                  <a:cubicBezTo>
                    <a:pt x="84991" y="32591"/>
                    <a:pt x="85130" y="31986"/>
                    <a:pt x="85596" y="31485"/>
                  </a:cubicBezTo>
                  <a:cubicBezTo>
                    <a:pt x="87186" y="29791"/>
                    <a:pt x="86650" y="27527"/>
                    <a:pt x="84508" y="26767"/>
                  </a:cubicBezTo>
                  <a:cubicBezTo>
                    <a:pt x="84006" y="26594"/>
                    <a:pt x="83557" y="26214"/>
                    <a:pt x="83661" y="25834"/>
                  </a:cubicBezTo>
                  <a:cubicBezTo>
                    <a:pt x="83972" y="24503"/>
                    <a:pt x="83039" y="23432"/>
                    <a:pt x="83090" y="22170"/>
                  </a:cubicBezTo>
                  <a:cubicBezTo>
                    <a:pt x="83108" y="21773"/>
                    <a:pt x="83073" y="21375"/>
                    <a:pt x="82624" y="21220"/>
                  </a:cubicBezTo>
                  <a:cubicBezTo>
                    <a:pt x="82529" y="21188"/>
                    <a:pt x="82437" y="21174"/>
                    <a:pt x="82348" y="21174"/>
                  </a:cubicBezTo>
                  <a:cubicBezTo>
                    <a:pt x="82049" y="21174"/>
                    <a:pt x="81787" y="21339"/>
                    <a:pt x="81587" y="21565"/>
                  </a:cubicBezTo>
                  <a:cubicBezTo>
                    <a:pt x="81086" y="22135"/>
                    <a:pt x="80464" y="22602"/>
                    <a:pt x="79755" y="22913"/>
                  </a:cubicBezTo>
                  <a:cubicBezTo>
                    <a:pt x="79583" y="22995"/>
                    <a:pt x="79411" y="23071"/>
                    <a:pt x="79247" y="23071"/>
                  </a:cubicBezTo>
                  <a:cubicBezTo>
                    <a:pt x="79097" y="23071"/>
                    <a:pt x="78954" y="23008"/>
                    <a:pt x="78822" y="22827"/>
                  </a:cubicBezTo>
                  <a:cubicBezTo>
                    <a:pt x="78563" y="22498"/>
                    <a:pt x="78753" y="22274"/>
                    <a:pt x="78960" y="22015"/>
                  </a:cubicBezTo>
                  <a:cubicBezTo>
                    <a:pt x="79496" y="21254"/>
                    <a:pt x="79254" y="20736"/>
                    <a:pt x="78459" y="20338"/>
                  </a:cubicBezTo>
                  <a:cubicBezTo>
                    <a:pt x="78131" y="20165"/>
                    <a:pt x="77837" y="19941"/>
                    <a:pt x="77578" y="19664"/>
                  </a:cubicBezTo>
                  <a:cubicBezTo>
                    <a:pt x="77168" y="19146"/>
                    <a:pt x="76356" y="18913"/>
                    <a:pt x="75491" y="18913"/>
                  </a:cubicBezTo>
                  <a:cubicBezTo>
                    <a:pt x="74278" y="18913"/>
                    <a:pt x="72961" y="19371"/>
                    <a:pt x="72497" y="20148"/>
                  </a:cubicBezTo>
                  <a:cubicBezTo>
                    <a:pt x="72065" y="20874"/>
                    <a:pt x="71788" y="21824"/>
                    <a:pt x="70803" y="22170"/>
                  </a:cubicBezTo>
                  <a:cubicBezTo>
                    <a:pt x="70354" y="22326"/>
                    <a:pt x="70043" y="22792"/>
                    <a:pt x="70337" y="23276"/>
                  </a:cubicBezTo>
                  <a:cubicBezTo>
                    <a:pt x="71356" y="25004"/>
                    <a:pt x="70043" y="25488"/>
                    <a:pt x="68902" y="26024"/>
                  </a:cubicBezTo>
                  <a:cubicBezTo>
                    <a:pt x="67693" y="26577"/>
                    <a:pt x="66241" y="26801"/>
                    <a:pt x="66345" y="28685"/>
                  </a:cubicBezTo>
                  <a:cubicBezTo>
                    <a:pt x="66379" y="29117"/>
                    <a:pt x="65895" y="29601"/>
                    <a:pt x="65584" y="30016"/>
                  </a:cubicBezTo>
                  <a:cubicBezTo>
                    <a:pt x="65442" y="30197"/>
                    <a:pt x="65232" y="30465"/>
                    <a:pt x="64983" y="30465"/>
                  </a:cubicBezTo>
                  <a:cubicBezTo>
                    <a:pt x="64899" y="30465"/>
                    <a:pt x="64811" y="30435"/>
                    <a:pt x="64720" y="30361"/>
                  </a:cubicBezTo>
                  <a:cubicBezTo>
                    <a:pt x="64409" y="30120"/>
                    <a:pt x="64288" y="29705"/>
                    <a:pt x="64409" y="29342"/>
                  </a:cubicBezTo>
                  <a:cubicBezTo>
                    <a:pt x="64893" y="27596"/>
                    <a:pt x="65083" y="25989"/>
                    <a:pt x="62508" y="25903"/>
                  </a:cubicBezTo>
                  <a:cubicBezTo>
                    <a:pt x="62249" y="25903"/>
                    <a:pt x="61938" y="25644"/>
                    <a:pt x="61748" y="25436"/>
                  </a:cubicBezTo>
                  <a:cubicBezTo>
                    <a:pt x="61084" y="24759"/>
                    <a:pt x="60400" y="24243"/>
                    <a:pt x="59552" y="24243"/>
                  </a:cubicBezTo>
                  <a:cubicBezTo>
                    <a:pt x="59252" y="24243"/>
                    <a:pt x="58932" y="24307"/>
                    <a:pt x="58585" y="24451"/>
                  </a:cubicBezTo>
                  <a:cubicBezTo>
                    <a:pt x="58566" y="24457"/>
                    <a:pt x="58545" y="24459"/>
                    <a:pt x="58523" y="24459"/>
                  </a:cubicBezTo>
                  <a:cubicBezTo>
                    <a:pt x="58409" y="24459"/>
                    <a:pt x="58269" y="24394"/>
                    <a:pt x="58153" y="24365"/>
                  </a:cubicBezTo>
                  <a:cubicBezTo>
                    <a:pt x="58758" y="23501"/>
                    <a:pt x="57687" y="22429"/>
                    <a:pt x="58827" y="21462"/>
                  </a:cubicBezTo>
                  <a:cubicBezTo>
                    <a:pt x="61800" y="18990"/>
                    <a:pt x="65757" y="18558"/>
                    <a:pt x="68781" y="16294"/>
                  </a:cubicBezTo>
                  <a:lnTo>
                    <a:pt x="69455" y="15828"/>
                  </a:lnTo>
                  <a:cubicBezTo>
                    <a:pt x="70337" y="15586"/>
                    <a:pt x="71218" y="15206"/>
                    <a:pt x="72117" y="15119"/>
                  </a:cubicBezTo>
                  <a:cubicBezTo>
                    <a:pt x="74346" y="14912"/>
                    <a:pt x="75331" y="13910"/>
                    <a:pt x="75262" y="11767"/>
                  </a:cubicBezTo>
                  <a:cubicBezTo>
                    <a:pt x="75262" y="11596"/>
                    <a:pt x="75299" y="11543"/>
                    <a:pt x="75353" y="11543"/>
                  </a:cubicBezTo>
                  <a:cubicBezTo>
                    <a:pt x="75441" y="11543"/>
                    <a:pt x="75574" y="11687"/>
                    <a:pt x="75659" y="11698"/>
                  </a:cubicBezTo>
                  <a:cubicBezTo>
                    <a:pt x="76835" y="11749"/>
                    <a:pt x="77733" y="12683"/>
                    <a:pt x="78943" y="12752"/>
                  </a:cubicBezTo>
                  <a:cubicBezTo>
                    <a:pt x="79461" y="12769"/>
                    <a:pt x="79945" y="13391"/>
                    <a:pt x="80412" y="13789"/>
                  </a:cubicBezTo>
                  <a:cubicBezTo>
                    <a:pt x="80395" y="13944"/>
                    <a:pt x="80325" y="14082"/>
                    <a:pt x="80204" y="14203"/>
                  </a:cubicBezTo>
                  <a:cubicBezTo>
                    <a:pt x="79099" y="14649"/>
                    <a:pt x="78211" y="15599"/>
                    <a:pt x="76924" y="15599"/>
                  </a:cubicBezTo>
                  <a:cubicBezTo>
                    <a:pt x="76763" y="15599"/>
                    <a:pt x="76595" y="15584"/>
                    <a:pt x="76420" y="15551"/>
                  </a:cubicBezTo>
                  <a:cubicBezTo>
                    <a:pt x="76325" y="15534"/>
                    <a:pt x="76229" y="15525"/>
                    <a:pt x="76135" y="15525"/>
                  </a:cubicBezTo>
                  <a:cubicBezTo>
                    <a:pt x="75478" y="15525"/>
                    <a:pt x="74895" y="15947"/>
                    <a:pt x="74985" y="16778"/>
                  </a:cubicBezTo>
                  <a:cubicBezTo>
                    <a:pt x="75041" y="17437"/>
                    <a:pt x="75422" y="17620"/>
                    <a:pt x="75866" y="17620"/>
                  </a:cubicBezTo>
                  <a:cubicBezTo>
                    <a:pt x="76109" y="17620"/>
                    <a:pt x="76372" y="17565"/>
                    <a:pt x="76610" y="17504"/>
                  </a:cubicBezTo>
                  <a:cubicBezTo>
                    <a:pt x="76822" y="17451"/>
                    <a:pt x="77015" y="17425"/>
                    <a:pt x="77193" y="17425"/>
                  </a:cubicBezTo>
                  <a:cubicBezTo>
                    <a:pt x="77828" y="17425"/>
                    <a:pt x="78286" y="17750"/>
                    <a:pt x="78839" y="18316"/>
                  </a:cubicBezTo>
                  <a:cubicBezTo>
                    <a:pt x="79617" y="19094"/>
                    <a:pt x="80723" y="19612"/>
                    <a:pt x="81794" y="19993"/>
                  </a:cubicBezTo>
                  <a:cubicBezTo>
                    <a:pt x="81906" y="20034"/>
                    <a:pt x="82005" y="20053"/>
                    <a:pt x="82094" y="20053"/>
                  </a:cubicBezTo>
                  <a:cubicBezTo>
                    <a:pt x="82595" y="20053"/>
                    <a:pt x="82747" y="19445"/>
                    <a:pt x="82762" y="18887"/>
                  </a:cubicBezTo>
                  <a:cubicBezTo>
                    <a:pt x="82805" y="18878"/>
                    <a:pt x="82849" y="18874"/>
                    <a:pt x="82892" y="18874"/>
                  </a:cubicBezTo>
                  <a:cubicBezTo>
                    <a:pt x="82935" y="18874"/>
                    <a:pt x="82978" y="18878"/>
                    <a:pt x="83021" y="18887"/>
                  </a:cubicBezTo>
                  <a:cubicBezTo>
                    <a:pt x="83375" y="18985"/>
                    <a:pt x="83662" y="19030"/>
                    <a:pt x="83892" y="19030"/>
                  </a:cubicBezTo>
                  <a:cubicBezTo>
                    <a:pt x="85038" y="19030"/>
                    <a:pt x="84816" y="17932"/>
                    <a:pt x="84629" y="16882"/>
                  </a:cubicBezTo>
                  <a:cubicBezTo>
                    <a:pt x="84577" y="16588"/>
                    <a:pt x="84404" y="16122"/>
                    <a:pt x="84525" y="16018"/>
                  </a:cubicBezTo>
                  <a:cubicBezTo>
                    <a:pt x="84606" y="15948"/>
                    <a:pt x="84680" y="15920"/>
                    <a:pt x="84749" y="15920"/>
                  </a:cubicBezTo>
                  <a:cubicBezTo>
                    <a:pt x="84985" y="15920"/>
                    <a:pt x="85161" y="16252"/>
                    <a:pt x="85389" y="16346"/>
                  </a:cubicBezTo>
                  <a:cubicBezTo>
                    <a:pt x="85637" y="16436"/>
                    <a:pt x="85876" y="16474"/>
                    <a:pt x="86110" y="16474"/>
                  </a:cubicBezTo>
                  <a:cubicBezTo>
                    <a:pt x="86771" y="16474"/>
                    <a:pt x="87381" y="16174"/>
                    <a:pt x="87981" y="15931"/>
                  </a:cubicBezTo>
                  <a:cubicBezTo>
                    <a:pt x="88344" y="15793"/>
                    <a:pt x="88500" y="15275"/>
                    <a:pt x="88258" y="15033"/>
                  </a:cubicBezTo>
                  <a:cubicBezTo>
                    <a:pt x="87065" y="13754"/>
                    <a:pt x="85976" y="12406"/>
                    <a:pt x="84819" y="11110"/>
                  </a:cubicBezTo>
                  <a:cubicBezTo>
                    <a:pt x="84162" y="10350"/>
                    <a:pt x="83160" y="9779"/>
                    <a:pt x="82537" y="8915"/>
                  </a:cubicBezTo>
                  <a:cubicBezTo>
                    <a:pt x="82209" y="8379"/>
                    <a:pt x="81639" y="8034"/>
                    <a:pt x="81017" y="7999"/>
                  </a:cubicBezTo>
                  <a:cubicBezTo>
                    <a:pt x="80983" y="7995"/>
                    <a:pt x="80950" y="7994"/>
                    <a:pt x="80916" y="7994"/>
                  </a:cubicBezTo>
                  <a:cubicBezTo>
                    <a:pt x="80688" y="7994"/>
                    <a:pt x="80453" y="8074"/>
                    <a:pt x="80228" y="8074"/>
                  </a:cubicBezTo>
                  <a:cubicBezTo>
                    <a:pt x="80056" y="8074"/>
                    <a:pt x="79890" y="8027"/>
                    <a:pt x="79738" y="7861"/>
                  </a:cubicBezTo>
                  <a:cubicBezTo>
                    <a:pt x="80170" y="7757"/>
                    <a:pt x="80602" y="7654"/>
                    <a:pt x="81017" y="7585"/>
                  </a:cubicBezTo>
                  <a:cubicBezTo>
                    <a:pt x="81518" y="7481"/>
                    <a:pt x="82192" y="7567"/>
                    <a:pt x="82226" y="6859"/>
                  </a:cubicBezTo>
                  <a:cubicBezTo>
                    <a:pt x="82278" y="6202"/>
                    <a:pt x="81673" y="6167"/>
                    <a:pt x="81207" y="6046"/>
                  </a:cubicBezTo>
                  <a:cubicBezTo>
                    <a:pt x="81086" y="6012"/>
                    <a:pt x="80948" y="5960"/>
                    <a:pt x="80844" y="5891"/>
                  </a:cubicBezTo>
                  <a:cubicBezTo>
                    <a:pt x="80958" y="5878"/>
                    <a:pt x="81101" y="5837"/>
                    <a:pt x="81223" y="5837"/>
                  </a:cubicBezTo>
                  <a:cubicBezTo>
                    <a:pt x="81267" y="5837"/>
                    <a:pt x="81309" y="5843"/>
                    <a:pt x="81345" y="5856"/>
                  </a:cubicBezTo>
                  <a:cubicBezTo>
                    <a:pt x="81816" y="6065"/>
                    <a:pt x="82272" y="6151"/>
                    <a:pt x="82714" y="6151"/>
                  </a:cubicBezTo>
                  <a:cubicBezTo>
                    <a:pt x="83993" y="6151"/>
                    <a:pt x="85157" y="5437"/>
                    <a:pt x="86236" y="4923"/>
                  </a:cubicBezTo>
                  <a:cubicBezTo>
                    <a:pt x="89182" y="3528"/>
                    <a:pt x="92334" y="3094"/>
                    <a:pt x="95401" y="2235"/>
                  </a:cubicBezTo>
                  <a:lnTo>
                    <a:pt x="95401" y="2235"/>
                  </a:lnTo>
                  <a:cubicBezTo>
                    <a:pt x="93986" y="3267"/>
                    <a:pt x="92263" y="3834"/>
                    <a:pt x="90504" y="3834"/>
                  </a:cubicBezTo>
                  <a:cubicBezTo>
                    <a:pt x="90401" y="3834"/>
                    <a:pt x="90295" y="3831"/>
                    <a:pt x="90191" y="3831"/>
                  </a:cubicBezTo>
                  <a:cubicBezTo>
                    <a:pt x="89827" y="3831"/>
                    <a:pt x="89479" y="3873"/>
                    <a:pt x="89277" y="4249"/>
                  </a:cubicBezTo>
                  <a:cubicBezTo>
                    <a:pt x="89018" y="4802"/>
                    <a:pt x="89467" y="5113"/>
                    <a:pt x="89744" y="5528"/>
                  </a:cubicBezTo>
                  <a:cubicBezTo>
                    <a:pt x="90251" y="6307"/>
                    <a:pt x="90887" y="6586"/>
                    <a:pt x="91608" y="6586"/>
                  </a:cubicBezTo>
                  <a:cubicBezTo>
                    <a:pt x="91943" y="6586"/>
                    <a:pt x="92297" y="6525"/>
                    <a:pt x="92664" y="6427"/>
                  </a:cubicBezTo>
                  <a:cubicBezTo>
                    <a:pt x="93037" y="6322"/>
                    <a:pt x="93404" y="6272"/>
                    <a:pt x="93755" y="6272"/>
                  </a:cubicBezTo>
                  <a:cubicBezTo>
                    <a:pt x="95314" y="6272"/>
                    <a:pt x="96561" y="7243"/>
                    <a:pt x="96518" y="8639"/>
                  </a:cubicBezTo>
                  <a:cubicBezTo>
                    <a:pt x="96501" y="9123"/>
                    <a:pt x="96000" y="9710"/>
                    <a:pt x="96155" y="10073"/>
                  </a:cubicBezTo>
                  <a:cubicBezTo>
                    <a:pt x="96656" y="11300"/>
                    <a:pt x="95758" y="12302"/>
                    <a:pt x="95378" y="13045"/>
                  </a:cubicBezTo>
                  <a:cubicBezTo>
                    <a:pt x="94393" y="15016"/>
                    <a:pt x="93649" y="16709"/>
                    <a:pt x="95412" y="18541"/>
                  </a:cubicBezTo>
                  <a:cubicBezTo>
                    <a:pt x="95602" y="18714"/>
                    <a:pt x="95723" y="18938"/>
                    <a:pt x="95758" y="19180"/>
                  </a:cubicBezTo>
                  <a:cubicBezTo>
                    <a:pt x="95810" y="21358"/>
                    <a:pt x="97901" y="20788"/>
                    <a:pt x="99007" y="21479"/>
                  </a:cubicBezTo>
                  <a:cubicBezTo>
                    <a:pt x="99192" y="21597"/>
                    <a:pt x="99367" y="21648"/>
                    <a:pt x="99531" y="21648"/>
                  </a:cubicBezTo>
                  <a:cubicBezTo>
                    <a:pt x="100207" y="21648"/>
                    <a:pt x="100708" y="20784"/>
                    <a:pt x="101098" y="20200"/>
                  </a:cubicBezTo>
                  <a:cubicBezTo>
                    <a:pt x="102256" y="18472"/>
                    <a:pt x="104088" y="17055"/>
                    <a:pt x="105729" y="16536"/>
                  </a:cubicBezTo>
                  <a:cubicBezTo>
                    <a:pt x="109220" y="15396"/>
                    <a:pt x="112486" y="13547"/>
                    <a:pt x="116254" y="13115"/>
                  </a:cubicBezTo>
                  <a:cubicBezTo>
                    <a:pt x="117965" y="12907"/>
                    <a:pt x="119935" y="12320"/>
                    <a:pt x="120021" y="9883"/>
                  </a:cubicBezTo>
                  <a:cubicBezTo>
                    <a:pt x="120021" y="9693"/>
                    <a:pt x="120349" y="9485"/>
                    <a:pt x="120557" y="9330"/>
                  </a:cubicBezTo>
                  <a:cubicBezTo>
                    <a:pt x="121663" y="8552"/>
                    <a:pt x="123132" y="8034"/>
                    <a:pt x="122631" y="6202"/>
                  </a:cubicBezTo>
                  <a:cubicBezTo>
                    <a:pt x="122594" y="6055"/>
                    <a:pt x="122626" y="6020"/>
                    <a:pt x="122682" y="6020"/>
                  </a:cubicBezTo>
                  <a:cubicBezTo>
                    <a:pt x="122731" y="6020"/>
                    <a:pt x="122799" y="6046"/>
                    <a:pt x="122855" y="6046"/>
                  </a:cubicBezTo>
                  <a:cubicBezTo>
                    <a:pt x="122928" y="6051"/>
                    <a:pt x="122998" y="6053"/>
                    <a:pt x="123064" y="6053"/>
                  </a:cubicBezTo>
                  <a:cubicBezTo>
                    <a:pt x="124269" y="6053"/>
                    <a:pt x="124381" y="5321"/>
                    <a:pt x="123840" y="4387"/>
                  </a:cubicBezTo>
                  <a:cubicBezTo>
                    <a:pt x="123581" y="3921"/>
                    <a:pt x="123875" y="3955"/>
                    <a:pt x="124048" y="3817"/>
                  </a:cubicBezTo>
                  <a:cubicBezTo>
                    <a:pt x="125240" y="2867"/>
                    <a:pt x="126640" y="2728"/>
                    <a:pt x="128092" y="2659"/>
                  </a:cubicBezTo>
                  <a:cubicBezTo>
                    <a:pt x="128575" y="2625"/>
                    <a:pt x="129180" y="2521"/>
                    <a:pt x="129249" y="1934"/>
                  </a:cubicBezTo>
                  <a:cubicBezTo>
                    <a:pt x="129301" y="1363"/>
                    <a:pt x="128714" y="1242"/>
                    <a:pt x="128299" y="1190"/>
                  </a:cubicBezTo>
                  <a:cubicBezTo>
                    <a:pt x="125707" y="948"/>
                    <a:pt x="123132" y="430"/>
                    <a:pt x="120557" y="171"/>
                  </a:cubicBezTo>
                  <a:cubicBezTo>
                    <a:pt x="119360" y="50"/>
                    <a:pt x="118163" y="0"/>
                    <a:pt x="116966"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1158;p58">
              <a:extLst>
                <a:ext uri="{FF2B5EF4-FFF2-40B4-BE49-F238E27FC236}">
                  <a16:creationId xmlns:a16="http://schemas.microsoft.com/office/drawing/2014/main" id="{1CA1AA0F-56D0-4503-85E9-8F389C76E124}"/>
                </a:ext>
              </a:extLst>
            </p:cNvPr>
            <p:cNvSpPr/>
            <p:nvPr/>
          </p:nvSpPr>
          <p:spPr>
            <a:xfrm>
              <a:off x="1581325" y="1051125"/>
              <a:ext cx="283000" cy="91675"/>
            </a:xfrm>
            <a:custGeom>
              <a:avLst/>
              <a:gdLst/>
              <a:ahLst/>
              <a:cxnLst/>
              <a:rect l="l" t="t" r="r" b="b"/>
              <a:pathLst>
                <a:path w="11320" h="3667" extrusionOk="0">
                  <a:moveTo>
                    <a:pt x="6214" y="0"/>
                  </a:moveTo>
                  <a:cubicBezTo>
                    <a:pt x="5926" y="0"/>
                    <a:pt x="5584" y="48"/>
                    <a:pt x="5219" y="71"/>
                  </a:cubicBezTo>
                  <a:cubicBezTo>
                    <a:pt x="5082" y="56"/>
                    <a:pt x="4943" y="49"/>
                    <a:pt x="4804" y="49"/>
                  </a:cubicBezTo>
                  <a:cubicBezTo>
                    <a:pt x="3493" y="49"/>
                    <a:pt x="2115" y="667"/>
                    <a:pt x="709" y="1073"/>
                  </a:cubicBezTo>
                  <a:cubicBezTo>
                    <a:pt x="432" y="1177"/>
                    <a:pt x="208" y="1401"/>
                    <a:pt x="69" y="1678"/>
                  </a:cubicBezTo>
                  <a:cubicBezTo>
                    <a:pt x="0" y="1781"/>
                    <a:pt x="242" y="2213"/>
                    <a:pt x="363" y="2231"/>
                  </a:cubicBezTo>
                  <a:cubicBezTo>
                    <a:pt x="2163" y="2438"/>
                    <a:pt x="3786" y="3667"/>
                    <a:pt x="5640" y="3667"/>
                  </a:cubicBezTo>
                  <a:cubicBezTo>
                    <a:pt x="6100" y="3667"/>
                    <a:pt x="6574" y="3591"/>
                    <a:pt x="7068" y="3406"/>
                  </a:cubicBezTo>
                  <a:cubicBezTo>
                    <a:pt x="7396" y="3281"/>
                    <a:pt x="7767" y="3236"/>
                    <a:pt x="8142" y="3236"/>
                  </a:cubicBezTo>
                  <a:cubicBezTo>
                    <a:pt x="8439" y="3236"/>
                    <a:pt x="8738" y="3264"/>
                    <a:pt x="9021" y="3302"/>
                  </a:cubicBezTo>
                  <a:cubicBezTo>
                    <a:pt x="9277" y="3340"/>
                    <a:pt x="9523" y="3370"/>
                    <a:pt x="9759" y="3370"/>
                  </a:cubicBezTo>
                  <a:cubicBezTo>
                    <a:pt x="10271" y="3370"/>
                    <a:pt x="10728" y="3229"/>
                    <a:pt x="11095" y="2732"/>
                  </a:cubicBezTo>
                  <a:cubicBezTo>
                    <a:pt x="11320" y="2473"/>
                    <a:pt x="11268" y="2075"/>
                    <a:pt x="10991" y="1885"/>
                  </a:cubicBezTo>
                  <a:cubicBezTo>
                    <a:pt x="10479" y="1524"/>
                    <a:pt x="10006" y="1077"/>
                    <a:pt x="9430" y="1077"/>
                  </a:cubicBezTo>
                  <a:cubicBezTo>
                    <a:pt x="9151" y="1077"/>
                    <a:pt x="8847" y="1182"/>
                    <a:pt x="8503" y="1453"/>
                  </a:cubicBezTo>
                  <a:cubicBezTo>
                    <a:pt x="8280" y="1626"/>
                    <a:pt x="7919" y="1737"/>
                    <a:pt x="7612" y="1737"/>
                  </a:cubicBezTo>
                  <a:cubicBezTo>
                    <a:pt x="7277" y="1737"/>
                    <a:pt x="7006" y="1605"/>
                    <a:pt x="7051" y="1280"/>
                  </a:cubicBezTo>
                  <a:cubicBezTo>
                    <a:pt x="7179" y="207"/>
                    <a:pt x="6812" y="0"/>
                    <a:pt x="6214"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159;p58">
              <a:extLst>
                <a:ext uri="{FF2B5EF4-FFF2-40B4-BE49-F238E27FC236}">
                  <a16:creationId xmlns:a16="http://schemas.microsoft.com/office/drawing/2014/main" id="{C0344EAE-94EE-8C65-DF66-857D0297C06F}"/>
                </a:ext>
              </a:extLst>
            </p:cNvPr>
            <p:cNvSpPr/>
            <p:nvPr/>
          </p:nvSpPr>
          <p:spPr>
            <a:xfrm>
              <a:off x="3144425" y="1319375"/>
              <a:ext cx="213450" cy="95575"/>
            </a:xfrm>
            <a:custGeom>
              <a:avLst/>
              <a:gdLst/>
              <a:ahLst/>
              <a:cxnLst/>
              <a:rect l="l" t="t" r="r" b="b"/>
              <a:pathLst>
                <a:path w="8538" h="3823" extrusionOk="0">
                  <a:moveTo>
                    <a:pt x="6155" y="1"/>
                  </a:moveTo>
                  <a:cubicBezTo>
                    <a:pt x="6054" y="1"/>
                    <a:pt x="5950" y="7"/>
                    <a:pt x="5842" y="20"/>
                  </a:cubicBezTo>
                  <a:cubicBezTo>
                    <a:pt x="4846" y="139"/>
                    <a:pt x="3874" y="469"/>
                    <a:pt x="2859" y="469"/>
                  </a:cubicBezTo>
                  <a:cubicBezTo>
                    <a:pt x="2396" y="469"/>
                    <a:pt x="1923" y="400"/>
                    <a:pt x="1435" y="211"/>
                  </a:cubicBezTo>
                  <a:cubicBezTo>
                    <a:pt x="1292" y="150"/>
                    <a:pt x="1133" y="113"/>
                    <a:pt x="974" y="113"/>
                  </a:cubicBezTo>
                  <a:cubicBezTo>
                    <a:pt x="501" y="113"/>
                    <a:pt x="35" y="441"/>
                    <a:pt x="35" y="1438"/>
                  </a:cubicBezTo>
                  <a:cubicBezTo>
                    <a:pt x="1" y="3771"/>
                    <a:pt x="1573" y="3580"/>
                    <a:pt x="3025" y="3822"/>
                  </a:cubicBezTo>
                  <a:cubicBezTo>
                    <a:pt x="4338" y="3753"/>
                    <a:pt x="5617" y="3408"/>
                    <a:pt x="6792" y="2837"/>
                  </a:cubicBezTo>
                  <a:cubicBezTo>
                    <a:pt x="7415" y="2526"/>
                    <a:pt x="8538" y="2474"/>
                    <a:pt x="8192" y="1541"/>
                  </a:cubicBezTo>
                  <a:cubicBezTo>
                    <a:pt x="7892" y="720"/>
                    <a:pt x="7218" y="1"/>
                    <a:pt x="6155"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60;p58">
              <a:extLst>
                <a:ext uri="{FF2B5EF4-FFF2-40B4-BE49-F238E27FC236}">
                  <a16:creationId xmlns:a16="http://schemas.microsoft.com/office/drawing/2014/main" id="{BE838222-B92F-E85A-235E-8AFB887FE2F5}"/>
                </a:ext>
              </a:extLst>
            </p:cNvPr>
            <p:cNvSpPr/>
            <p:nvPr/>
          </p:nvSpPr>
          <p:spPr>
            <a:xfrm>
              <a:off x="1453000" y="2509000"/>
              <a:ext cx="263575" cy="113100"/>
            </a:xfrm>
            <a:custGeom>
              <a:avLst/>
              <a:gdLst/>
              <a:ahLst/>
              <a:cxnLst/>
              <a:rect l="l" t="t" r="r" b="b"/>
              <a:pathLst>
                <a:path w="10543" h="4524" extrusionOk="0">
                  <a:moveTo>
                    <a:pt x="3451" y="1"/>
                  </a:moveTo>
                  <a:cubicBezTo>
                    <a:pt x="2445" y="1"/>
                    <a:pt x="1486" y="228"/>
                    <a:pt x="761" y="702"/>
                  </a:cubicBezTo>
                  <a:cubicBezTo>
                    <a:pt x="398" y="927"/>
                    <a:pt x="1" y="1186"/>
                    <a:pt x="243" y="1687"/>
                  </a:cubicBezTo>
                  <a:cubicBezTo>
                    <a:pt x="390" y="1972"/>
                    <a:pt x="609" y="2083"/>
                    <a:pt x="855" y="2083"/>
                  </a:cubicBezTo>
                  <a:cubicBezTo>
                    <a:pt x="1012" y="2083"/>
                    <a:pt x="1180" y="2038"/>
                    <a:pt x="1349" y="1964"/>
                  </a:cubicBezTo>
                  <a:cubicBezTo>
                    <a:pt x="1677" y="1828"/>
                    <a:pt x="1990" y="1776"/>
                    <a:pt x="2298" y="1776"/>
                  </a:cubicBezTo>
                  <a:cubicBezTo>
                    <a:pt x="2932" y="1776"/>
                    <a:pt x="3543" y="1997"/>
                    <a:pt x="4217" y="2171"/>
                  </a:cubicBezTo>
                  <a:cubicBezTo>
                    <a:pt x="5708" y="2540"/>
                    <a:pt x="6405" y="4523"/>
                    <a:pt x="7868" y="4523"/>
                  </a:cubicBezTo>
                  <a:cubicBezTo>
                    <a:pt x="8118" y="4523"/>
                    <a:pt x="8391" y="4465"/>
                    <a:pt x="8693" y="4332"/>
                  </a:cubicBezTo>
                  <a:cubicBezTo>
                    <a:pt x="8824" y="4337"/>
                    <a:pt x="8947" y="4340"/>
                    <a:pt x="9062" y="4340"/>
                  </a:cubicBezTo>
                  <a:cubicBezTo>
                    <a:pt x="10032" y="4340"/>
                    <a:pt x="10475" y="4144"/>
                    <a:pt x="10491" y="3727"/>
                  </a:cubicBezTo>
                  <a:cubicBezTo>
                    <a:pt x="10542" y="2897"/>
                    <a:pt x="9817" y="2724"/>
                    <a:pt x="9264" y="2517"/>
                  </a:cubicBezTo>
                  <a:cubicBezTo>
                    <a:pt x="8711" y="2292"/>
                    <a:pt x="8209" y="1964"/>
                    <a:pt x="7777" y="1567"/>
                  </a:cubicBezTo>
                  <a:cubicBezTo>
                    <a:pt x="6685" y="547"/>
                    <a:pt x="5011" y="1"/>
                    <a:pt x="3451"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61;p58">
              <a:extLst>
                <a:ext uri="{FF2B5EF4-FFF2-40B4-BE49-F238E27FC236}">
                  <a16:creationId xmlns:a16="http://schemas.microsoft.com/office/drawing/2014/main" id="{4188462E-40AC-A065-92CD-4229C3965339}"/>
                </a:ext>
              </a:extLst>
            </p:cNvPr>
            <p:cNvSpPr/>
            <p:nvPr/>
          </p:nvSpPr>
          <p:spPr>
            <a:xfrm>
              <a:off x="1880725" y="1020350"/>
              <a:ext cx="162025" cy="112025"/>
            </a:xfrm>
            <a:custGeom>
              <a:avLst/>
              <a:gdLst/>
              <a:ahLst/>
              <a:cxnLst/>
              <a:rect l="l" t="t" r="r" b="b"/>
              <a:pathLst>
                <a:path w="6481" h="4481" extrusionOk="0">
                  <a:moveTo>
                    <a:pt x="4294" y="0"/>
                  </a:moveTo>
                  <a:cubicBezTo>
                    <a:pt x="4062" y="0"/>
                    <a:pt x="3818" y="44"/>
                    <a:pt x="3560" y="144"/>
                  </a:cubicBezTo>
                  <a:cubicBezTo>
                    <a:pt x="3094" y="317"/>
                    <a:pt x="2593" y="541"/>
                    <a:pt x="2886" y="1198"/>
                  </a:cubicBezTo>
                  <a:cubicBezTo>
                    <a:pt x="3042" y="1509"/>
                    <a:pt x="3232" y="1820"/>
                    <a:pt x="3457" y="2114"/>
                  </a:cubicBezTo>
                  <a:cubicBezTo>
                    <a:pt x="3147" y="2260"/>
                    <a:pt x="2851" y="2348"/>
                    <a:pt x="2545" y="2348"/>
                  </a:cubicBezTo>
                  <a:cubicBezTo>
                    <a:pt x="2270" y="2348"/>
                    <a:pt x="1987" y="2277"/>
                    <a:pt x="1677" y="2114"/>
                  </a:cubicBezTo>
                  <a:cubicBezTo>
                    <a:pt x="1531" y="2037"/>
                    <a:pt x="1393" y="2002"/>
                    <a:pt x="1262" y="2002"/>
                  </a:cubicBezTo>
                  <a:cubicBezTo>
                    <a:pt x="867" y="2002"/>
                    <a:pt x="545" y="2320"/>
                    <a:pt x="311" y="2736"/>
                  </a:cubicBezTo>
                  <a:cubicBezTo>
                    <a:pt x="0" y="3289"/>
                    <a:pt x="467" y="3479"/>
                    <a:pt x="813" y="3807"/>
                  </a:cubicBezTo>
                  <a:cubicBezTo>
                    <a:pt x="1327" y="4309"/>
                    <a:pt x="1837" y="4480"/>
                    <a:pt x="2344" y="4480"/>
                  </a:cubicBezTo>
                  <a:cubicBezTo>
                    <a:pt x="3164" y="4480"/>
                    <a:pt x="3976" y="4032"/>
                    <a:pt x="4787" y="3807"/>
                  </a:cubicBezTo>
                  <a:lnTo>
                    <a:pt x="5081" y="3514"/>
                  </a:lnTo>
                  <a:cubicBezTo>
                    <a:pt x="5237" y="2788"/>
                    <a:pt x="5098" y="1924"/>
                    <a:pt x="6204" y="1734"/>
                  </a:cubicBezTo>
                  <a:cubicBezTo>
                    <a:pt x="6464" y="1699"/>
                    <a:pt x="6481" y="1129"/>
                    <a:pt x="6222" y="921"/>
                  </a:cubicBezTo>
                  <a:cubicBezTo>
                    <a:pt x="5644" y="436"/>
                    <a:pt x="5027" y="0"/>
                    <a:pt x="4294"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62;p58">
              <a:extLst>
                <a:ext uri="{FF2B5EF4-FFF2-40B4-BE49-F238E27FC236}">
                  <a16:creationId xmlns:a16="http://schemas.microsoft.com/office/drawing/2014/main" id="{3A30E300-92A3-500E-6AC4-ED98677E7D8D}"/>
                </a:ext>
              </a:extLst>
            </p:cNvPr>
            <p:cNvSpPr/>
            <p:nvPr/>
          </p:nvSpPr>
          <p:spPr>
            <a:xfrm>
              <a:off x="1688900" y="2603450"/>
              <a:ext cx="165050" cy="73950"/>
            </a:xfrm>
            <a:custGeom>
              <a:avLst/>
              <a:gdLst/>
              <a:ahLst/>
              <a:cxnLst/>
              <a:rect l="l" t="t" r="r" b="b"/>
              <a:pathLst>
                <a:path w="6602" h="2958" extrusionOk="0">
                  <a:moveTo>
                    <a:pt x="2842" y="0"/>
                  </a:moveTo>
                  <a:cubicBezTo>
                    <a:pt x="2588" y="0"/>
                    <a:pt x="2332" y="28"/>
                    <a:pt x="2074" y="87"/>
                  </a:cubicBezTo>
                  <a:cubicBezTo>
                    <a:pt x="1452" y="225"/>
                    <a:pt x="1055" y="1331"/>
                    <a:pt x="225" y="1694"/>
                  </a:cubicBezTo>
                  <a:cubicBezTo>
                    <a:pt x="0" y="1798"/>
                    <a:pt x="277" y="2247"/>
                    <a:pt x="536" y="2454"/>
                  </a:cubicBezTo>
                  <a:cubicBezTo>
                    <a:pt x="957" y="2789"/>
                    <a:pt x="2162" y="2958"/>
                    <a:pt x="3373" y="2958"/>
                  </a:cubicBezTo>
                  <a:cubicBezTo>
                    <a:pt x="4599" y="2958"/>
                    <a:pt x="5830" y="2785"/>
                    <a:pt x="6256" y="2437"/>
                  </a:cubicBezTo>
                  <a:cubicBezTo>
                    <a:pt x="6395" y="2282"/>
                    <a:pt x="6515" y="2109"/>
                    <a:pt x="6602" y="1919"/>
                  </a:cubicBezTo>
                  <a:cubicBezTo>
                    <a:pt x="6481" y="1711"/>
                    <a:pt x="6429" y="1469"/>
                    <a:pt x="6291" y="1366"/>
                  </a:cubicBezTo>
                  <a:cubicBezTo>
                    <a:pt x="5231" y="636"/>
                    <a:pt x="4065" y="0"/>
                    <a:pt x="2842"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63;p58">
              <a:extLst>
                <a:ext uri="{FF2B5EF4-FFF2-40B4-BE49-F238E27FC236}">
                  <a16:creationId xmlns:a16="http://schemas.microsoft.com/office/drawing/2014/main" id="{1E282C00-E85A-D15C-8A56-E89F498026B9}"/>
                </a:ext>
              </a:extLst>
            </p:cNvPr>
            <p:cNvSpPr/>
            <p:nvPr/>
          </p:nvSpPr>
          <p:spPr>
            <a:xfrm>
              <a:off x="1922200" y="1344925"/>
              <a:ext cx="129625" cy="64525"/>
            </a:xfrm>
            <a:custGeom>
              <a:avLst/>
              <a:gdLst/>
              <a:ahLst/>
              <a:cxnLst/>
              <a:rect l="l" t="t" r="r" b="b"/>
              <a:pathLst>
                <a:path w="5185" h="2581" extrusionOk="0">
                  <a:moveTo>
                    <a:pt x="1901" y="1"/>
                  </a:moveTo>
                  <a:lnTo>
                    <a:pt x="1227" y="467"/>
                  </a:lnTo>
                  <a:cubicBezTo>
                    <a:pt x="934" y="1020"/>
                    <a:pt x="0" y="1383"/>
                    <a:pt x="415" y="2144"/>
                  </a:cubicBezTo>
                  <a:cubicBezTo>
                    <a:pt x="602" y="2475"/>
                    <a:pt x="838" y="2581"/>
                    <a:pt x="1096" y="2581"/>
                  </a:cubicBezTo>
                  <a:cubicBezTo>
                    <a:pt x="1482" y="2581"/>
                    <a:pt x="1915" y="2344"/>
                    <a:pt x="2299" y="2282"/>
                  </a:cubicBezTo>
                  <a:cubicBezTo>
                    <a:pt x="2552" y="2236"/>
                    <a:pt x="2806" y="2213"/>
                    <a:pt x="3064" y="2213"/>
                  </a:cubicBezTo>
                  <a:cubicBezTo>
                    <a:pt x="3194" y="2213"/>
                    <a:pt x="3324" y="2219"/>
                    <a:pt x="3457" y="2230"/>
                  </a:cubicBezTo>
                  <a:cubicBezTo>
                    <a:pt x="3730" y="2245"/>
                    <a:pt x="4039" y="2324"/>
                    <a:pt x="4314" y="2324"/>
                  </a:cubicBezTo>
                  <a:cubicBezTo>
                    <a:pt x="4665" y="2324"/>
                    <a:pt x="4959" y="2195"/>
                    <a:pt x="5047" y="1643"/>
                  </a:cubicBezTo>
                  <a:cubicBezTo>
                    <a:pt x="5185" y="744"/>
                    <a:pt x="4563" y="277"/>
                    <a:pt x="3768" y="122"/>
                  </a:cubicBezTo>
                  <a:cubicBezTo>
                    <a:pt x="3146" y="35"/>
                    <a:pt x="2523" y="1"/>
                    <a:pt x="1901"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64;p58">
              <a:extLst>
                <a:ext uri="{FF2B5EF4-FFF2-40B4-BE49-F238E27FC236}">
                  <a16:creationId xmlns:a16="http://schemas.microsoft.com/office/drawing/2014/main" id="{47D934A0-DB78-D9DB-406D-5433B4B10363}"/>
                </a:ext>
              </a:extLst>
            </p:cNvPr>
            <p:cNvSpPr/>
            <p:nvPr/>
          </p:nvSpPr>
          <p:spPr>
            <a:xfrm>
              <a:off x="1787825" y="1030550"/>
              <a:ext cx="94250" cy="44825"/>
            </a:xfrm>
            <a:custGeom>
              <a:avLst/>
              <a:gdLst/>
              <a:ahLst/>
              <a:cxnLst/>
              <a:rect l="l" t="t" r="r" b="b"/>
              <a:pathLst>
                <a:path w="3770" h="1793" extrusionOk="0">
                  <a:moveTo>
                    <a:pt x="2929" y="0"/>
                  </a:moveTo>
                  <a:cubicBezTo>
                    <a:pt x="2800" y="0"/>
                    <a:pt x="2676" y="17"/>
                    <a:pt x="2576" y="47"/>
                  </a:cubicBezTo>
                  <a:cubicBezTo>
                    <a:pt x="2412" y="93"/>
                    <a:pt x="2229" y="105"/>
                    <a:pt x="2039" y="105"/>
                  </a:cubicBezTo>
                  <a:cubicBezTo>
                    <a:pt x="1817" y="105"/>
                    <a:pt x="1584" y="88"/>
                    <a:pt x="1360" y="88"/>
                  </a:cubicBezTo>
                  <a:cubicBezTo>
                    <a:pt x="763" y="88"/>
                    <a:pt x="227" y="208"/>
                    <a:pt x="105" y="1084"/>
                  </a:cubicBezTo>
                  <a:cubicBezTo>
                    <a:pt x="1" y="1792"/>
                    <a:pt x="865" y="1688"/>
                    <a:pt x="1504" y="1740"/>
                  </a:cubicBezTo>
                  <a:cubicBezTo>
                    <a:pt x="2265" y="1568"/>
                    <a:pt x="3405" y="1792"/>
                    <a:pt x="3665" y="652"/>
                  </a:cubicBezTo>
                  <a:cubicBezTo>
                    <a:pt x="3769" y="167"/>
                    <a:pt x="3329" y="0"/>
                    <a:pt x="2929"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165;p58">
              <a:extLst>
                <a:ext uri="{FF2B5EF4-FFF2-40B4-BE49-F238E27FC236}">
                  <a16:creationId xmlns:a16="http://schemas.microsoft.com/office/drawing/2014/main" id="{CA9A8FEF-3842-5292-C5F1-6BC0680689AD}"/>
                </a:ext>
              </a:extLst>
            </p:cNvPr>
            <p:cNvSpPr/>
            <p:nvPr/>
          </p:nvSpPr>
          <p:spPr>
            <a:xfrm>
              <a:off x="1870350" y="2639275"/>
              <a:ext cx="59225" cy="44325"/>
            </a:xfrm>
            <a:custGeom>
              <a:avLst/>
              <a:gdLst/>
              <a:ahLst/>
              <a:cxnLst/>
              <a:rect l="l" t="t" r="r" b="b"/>
              <a:pathLst>
                <a:path w="2369" h="1773" extrusionOk="0">
                  <a:moveTo>
                    <a:pt x="922" y="1"/>
                  </a:moveTo>
                  <a:cubicBezTo>
                    <a:pt x="435" y="1"/>
                    <a:pt x="1" y="156"/>
                    <a:pt x="1" y="762"/>
                  </a:cubicBezTo>
                  <a:cubicBezTo>
                    <a:pt x="1" y="1414"/>
                    <a:pt x="337" y="1773"/>
                    <a:pt x="982" y="1773"/>
                  </a:cubicBezTo>
                  <a:cubicBezTo>
                    <a:pt x="1038" y="1773"/>
                    <a:pt x="1097" y="1770"/>
                    <a:pt x="1158" y="1765"/>
                  </a:cubicBezTo>
                  <a:cubicBezTo>
                    <a:pt x="1711" y="1730"/>
                    <a:pt x="2368" y="1678"/>
                    <a:pt x="2299" y="901"/>
                  </a:cubicBezTo>
                  <a:cubicBezTo>
                    <a:pt x="2264" y="175"/>
                    <a:pt x="1642" y="2"/>
                    <a:pt x="1003" y="2"/>
                  </a:cubicBezTo>
                  <a:cubicBezTo>
                    <a:pt x="976" y="1"/>
                    <a:pt x="949" y="1"/>
                    <a:pt x="922"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166;p58">
              <a:extLst>
                <a:ext uri="{FF2B5EF4-FFF2-40B4-BE49-F238E27FC236}">
                  <a16:creationId xmlns:a16="http://schemas.microsoft.com/office/drawing/2014/main" id="{A0841FCA-C4CB-B493-4650-A23FDF8C9654}"/>
                </a:ext>
              </a:extLst>
            </p:cNvPr>
            <p:cNvSpPr/>
            <p:nvPr/>
          </p:nvSpPr>
          <p:spPr>
            <a:xfrm>
              <a:off x="2264800" y="4630125"/>
              <a:ext cx="62675" cy="39225"/>
            </a:xfrm>
            <a:custGeom>
              <a:avLst/>
              <a:gdLst/>
              <a:ahLst/>
              <a:cxnLst/>
              <a:rect l="l" t="t" r="r" b="b"/>
              <a:pathLst>
                <a:path w="2507" h="1569" extrusionOk="0">
                  <a:moveTo>
                    <a:pt x="1176" y="52"/>
                  </a:moveTo>
                  <a:cubicBezTo>
                    <a:pt x="675" y="87"/>
                    <a:pt x="1" y="1"/>
                    <a:pt x="1" y="813"/>
                  </a:cubicBezTo>
                  <a:cubicBezTo>
                    <a:pt x="1" y="1241"/>
                    <a:pt x="341" y="1568"/>
                    <a:pt x="742" y="1568"/>
                  </a:cubicBezTo>
                  <a:cubicBezTo>
                    <a:pt x="811" y="1568"/>
                    <a:pt x="881" y="1559"/>
                    <a:pt x="951" y="1539"/>
                  </a:cubicBezTo>
                  <a:cubicBezTo>
                    <a:pt x="1077" y="1515"/>
                    <a:pt x="1221" y="1513"/>
                    <a:pt x="1369" y="1513"/>
                  </a:cubicBezTo>
                  <a:cubicBezTo>
                    <a:pt x="1403" y="1513"/>
                    <a:pt x="1437" y="1513"/>
                    <a:pt x="1471" y="1513"/>
                  </a:cubicBezTo>
                  <a:cubicBezTo>
                    <a:pt x="1947" y="1513"/>
                    <a:pt x="2434" y="1491"/>
                    <a:pt x="2472" y="830"/>
                  </a:cubicBezTo>
                  <a:cubicBezTo>
                    <a:pt x="2506" y="52"/>
                    <a:pt x="1781" y="87"/>
                    <a:pt x="1176" y="52"/>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167;p58">
              <a:extLst>
                <a:ext uri="{FF2B5EF4-FFF2-40B4-BE49-F238E27FC236}">
                  <a16:creationId xmlns:a16="http://schemas.microsoft.com/office/drawing/2014/main" id="{92F78192-4B56-7AFB-3B0F-A78D70078301}"/>
                </a:ext>
              </a:extLst>
            </p:cNvPr>
            <p:cNvSpPr/>
            <p:nvPr/>
          </p:nvSpPr>
          <p:spPr>
            <a:xfrm>
              <a:off x="1604225" y="2645350"/>
              <a:ext cx="56175" cy="38275"/>
            </a:xfrm>
            <a:custGeom>
              <a:avLst/>
              <a:gdLst/>
              <a:ahLst/>
              <a:cxnLst/>
              <a:rect l="l" t="t" r="r" b="b"/>
              <a:pathLst>
                <a:path w="2247" h="1531" extrusionOk="0">
                  <a:moveTo>
                    <a:pt x="1003" y="1"/>
                  </a:moveTo>
                  <a:cubicBezTo>
                    <a:pt x="536" y="35"/>
                    <a:pt x="0" y="1"/>
                    <a:pt x="17" y="554"/>
                  </a:cubicBezTo>
                  <a:cubicBezTo>
                    <a:pt x="17" y="1297"/>
                    <a:pt x="640" y="1452"/>
                    <a:pt x="1262" y="1522"/>
                  </a:cubicBezTo>
                  <a:cubicBezTo>
                    <a:pt x="1319" y="1528"/>
                    <a:pt x="1377" y="1531"/>
                    <a:pt x="1434" y="1531"/>
                  </a:cubicBezTo>
                  <a:cubicBezTo>
                    <a:pt x="1857" y="1531"/>
                    <a:pt x="2247" y="1352"/>
                    <a:pt x="2247" y="865"/>
                  </a:cubicBezTo>
                  <a:cubicBezTo>
                    <a:pt x="2247" y="18"/>
                    <a:pt x="1504" y="139"/>
                    <a:pt x="1003"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168;p58">
              <a:extLst>
                <a:ext uri="{FF2B5EF4-FFF2-40B4-BE49-F238E27FC236}">
                  <a16:creationId xmlns:a16="http://schemas.microsoft.com/office/drawing/2014/main" id="{A62AF2D1-AE25-E452-9FAB-B6D4009B55B3}"/>
                </a:ext>
              </a:extLst>
            </p:cNvPr>
            <p:cNvSpPr/>
            <p:nvPr/>
          </p:nvSpPr>
          <p:spPr>
            <a:xfrm>
              <a:off x="7045475" y="3384250"/>
              <a:ext cx="47375" cy="53550"/>
            </a:xfrm>
            <a:custGeom>
              <a:avLst/>
              <a:gdLst/>
              <a:ahLst/>
              <a:cxnLst/>
              <a:rect l="l" t="t" r="r" b="b"/>
              <a:pathLst>
                <a:path w="1895" h="2142" extrusionOk="0">
                  <a:moveTo>
                    <a:pt x="416" y="1"/>
                  </a:moveTo>
                  <a:cubicBezTo>
                    <a:pt x="93" y="1"/>
                    <a:pt x="0" y="338"/>
                    <a:pt x="63" y="618"/>
                  </a:cubicBezTo>
                  <a:cubicBezTo>
                    <a:pt x="201" y="1292"/>
                    <a:pt x="339" y="2035"/>
                    <a:pt x="1203" y="2139"/>
                  </a:cubicBezTo>
                  <a:cubicBezTo>
                    <a:pt x="1224" y="2141"/>
                    <a:pt x="1245" y="2142"/>
                    <a:pt x="1265" y="2142"/>
                  </a:cubicBezTo>
                  <a:cubicBezTo>
                    <a:pt x="1645" y="2142"/>
                    <a:pt x="1895" y="1835"/>
                    <a:pt x="1895" y="1327"/>
                  </a:cubicBezTo>
                  <a:cubicBezTo>
                    <a:pt x="1670" y="705"/>
                    <a:pt x="1273" y="169"/>
                    <a:pt x="529" y="13"/>
                  </a:cubicBezTo>
                  <a:cubicBezTo>
                    <a:pt x="489" y="5"/>
                    <a:pt x="451" y="1"/>
                    <a:pt x="416"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169;p58">
              <a:extLst>
                <a:ext uri="{FF2B5EF4-FFF2-40B4-BE49-F238E27FC236}">
                  <a16:creationId xmlns:a16="http://schemas.microsoft.com/office/drawing/2014/main" id="{83F25D82-2BD3-059A-92F5-375C3FD47A27}"/>
                </a:ext>
              </a:extLst>
            </p:cNvPr>
            <p:cNvSpPr/>
            <p:nvPr/>
          </p:nvSpPr>
          <p:spPr>
            <a:xfrm>
              <a:off x="4291500" y="1250400"/>
              <a:ext cx="54900" cy="37900"/>
            </a:xfrm>
            <a:custGeom>
              <a:avLst/>
              <a:gdLst/>
              <a:ahLst/>
              <a:cxnLst/>
              <a:rect l="l" t="t" r="r" b="b"/>
              <a:pathLst>
                <a:path w="2196" h="1516" extrusionOk="0">
                  <a:moveTo>
                    <a:pt x="1013" y="0"/>
                  </a:moveTo>
                  <a:cubicBezTo>
                    <a:pt x="676" y="0"/>
                    <a:pt x="369" y="181"/>
                    <a:pt x="190" y="464"/>
                  </a:cubicBezTo>
                  <a:cubicBezTo>
                    <a:pt x="0" y="706"/>
                    <a:pt x="35" y="1034"/>
                    <a:pt x="259" y="1224"/>
                  </a:cubicBezTo>
                  <a:cubicBezTo>
                    <a:pt x="466" y="1444"/>
                    <a:pt x="678" y="1515"/>
                    <a:pt x="892" y="1515"/>
                  </a:cubicBezTo>
                  <a:cubicBezTo>
                    <a:pt x="1233" y="1515"/>
                    <a:pt x="1579" y="1336"/>
                    <a:pt x="1919" y="1293"/>
                  </a:cubicBezTo>
                  <a:cubicBezTo>
                    <a:pt x="2195" y="567"/>
                    <a:pt x="1901" y="153"/>
                    <a:pt x="1175" y="14"/>
                  </a:cubicBezTo>
                  <a:cubicBezTo>
                    <a:pt x="1121" y="5"/>
                    <a:pt x="1066" y="0"/>
                    <a:pt x="1013"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170;p58">
              <a:extLst>
                <a:ext uri="{FF2B5EF4-FFF2-40B4-BE49-F238E27FC236}">
                  <a16:creationId xmlns:a16="http://schemas.microsoft.com/office/drawing/2014/main" id="{F83F6D49-4E01-27D2-76AD-55159EF4D61E}"/>
                </a:ext>
              </a:extLst>
            </p:cNvPr>
            <p:cNvSpPr/>
            <p:nvPr/>
          </p:nvSpPr>
          <p:spPr>
            <a:xfrm>
              <a:off x="6323375" y="3314875"/>
              <a:ext cx="50125" cy="37325"/>
            </a:xfrm>
            <a:custGeom>
              <a:avLst/>
              <a:gdLst/>
              <a:ahLst/>
              <a:cxnLst/>
              <a:rect l="l" t="t" r="r" b="b"/>
              <a:pathLst>
                <a:path w="2005" h="1493" extrusionOk="0">
                  <a:moveTo>
                    <a:pt x="754" y="1"/>
                  </a:moveTo>
                  <a:cubicBezTo>
                    <a:pt x="409" y="1"/>
                    <a:pt x="93" y="129"/>
                    <a:pt x="52" y="542"/>
                  </a:cubicBezTo>
                  <a:cubicBezTo>
                    <a:pt x="0" y="1198"/>
                    <a:pt x="536" y="1371"/>
                    <a:pt x="1106" y="1492"/>
                  </a:cubicBezTo>
                  <a:cubicBezTo>
                    <a:pt x="1504" y="1475"/>
                    <a:pt x="1988" y="1440"/>
                    <a:pt x="1988" y="905"/>
                  </a:cubicBezTo>
                  <a:cubicBezTo>
                    <a:pt x="2005" y="317"/>
                    <a:pt x="1504" y="110"/>
                    <a:pt x="1020" y="23"/>
                  </a:cubicBezTo>
                  <a:cubicBezTo>
                    <a:pt x="932" y="9"/>
                    <a:pt x="842" y="1"/>
                    <a:pt x="754"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171;p58">
              <a:extLst>
                <a:ext uri="{FF2B5EF4-FFF2-40B4-BE49-F238E27FC236}">
                  <a16:creationId xmlns:a16="http://schemas.microsoft.com/office/drawing/2014/main" id="{FBFFAAE3-14C8-97FC-94DC-88A736F7A60E}"/>
                </a:ext>
              </a:extLst>
            </p:cNvPr>
            <p:cNvSpPr/>
            <p:nvPr/>
          </p:nvSpPr>
          <p:spPr>
            <a:xfrm>
              <a:off x="6680225" y="1890750"/>
              <a:ext cx="46075" cy="42200"/>
            </a:xfrm>
            <a:custGeom>
              <a:avLst/>
              <a:gdLst/>
              <a:ahLst/>
              <a:cxnLst/>
              <a:rect l="l" t="t" r="r" b="b"/>
              <a:pathLst>
                <a:path w="1843" h="1688" extrusionOk="0">
                  <a:moveTo>
                    <a:pt x="1376" y="1"/>
                  </a:moveTo>
                  <a:cubicBezTo>
                    <a:pt x="1345" y="1"/>
                    <a:pt x="1312" y="4"/>
                    <a:pt x="1280" y="11"/>
                  </a:cubicBezTo>
                  <a:cubicBezTo>
                    <a:pt x="675" y="29"/>
                    <a:pt x="156" y="478"/>
                    <a:pt x="70" y="1083"/>
                  </a:cubicBezTo>
                  <a:cubicBezTo>
                    <a:pt x="1" y="1446"/>
                    <a:pt x="208" y="1670"/>
                    <a:pt x="675" y="1688"/>
                  </a:cubicBezTo>
                  <a:cubicBezTo>
                    <a:pt x="1193" y="1480"/>
                    <a:pt x="1643" y="1135"/>
                    <a:pt x="1781" y="513"/>
                  </a:cubicBezTo>
                  <a:cubicBezTo>
                    <a:pt x="1843" y="250"/>
                    <a:pt x="1642" y="1"/>
                    <a:pt x="1376"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172;p58">
              <a:extLst>
                <a:ext uri="{FF2B5EF4-FFF2-40B4-BE49-F238E27FC236}">
                  <a16:creationId xmlns:a16="http://schemas.microsoft.com/office/drawing/2014/main" id="{4A841596-0417-685B-2646-42B49734C5F5}"/>
                </a:ext>
              </a:extLst>
            </p:cNvPr>
            <p:cNvSpPr/>
            <p:nvPr/>
          </p:nvSpPr>
          <p:spPr>
            <a:xfrm>
              <a:off x="3550975" y="1955400"/>
              <a:ext cx="53600" cy="126175"/>
            </a:xfrm>
            <a:custGeom>
              <a:avLst/>
              <a:gdLst/>
              <a:ahLst/>
              <a:cxnLst/>
              <a:rect l="l" t="t" r="r" b="b"/>
              <a:pathLst>
                <a:path w="2144" h="5047" extrusionOk="0">
                  <a:moveTo>
                    <a:pt x="1297" y="0"/>
                  </a:moveTo>
                  <a:cubicBezTo>
                    <a:pt x="778" y="0"/>
                    <a:pt x="260" y="363"/>
                    <a:pt x="364" y="795"/>
                  </a:cubicBezTo>
                  <a:cubicBezTo>
                    <a:pt x="640" y="1850"/>
                    <a:pt x="122" y="2731"/>
                    <a:pt x="1" y="3491"/>
                  </a:cubicBezTo>
                  <a:cubicBezTo>
                    <a:pt x="70" y="4338"/>
                    <a:pt x="1" y="5047"/>
                    <a:pt x="951" y="5047"/>
                  </a:cubicBezTo>
                  <a:cubicBezTo>
                    <a:pt x="1781" y="5047"/>
                    <a:pt x="1971" y="4476"/>
                    <a:pt x="2040" y="3785"/>
                  </a:cubicBezTo>
                  <a:cubicBezTo>
                    <a:pt x="2144" y="2748"/>
                    <a:pt x="1642" y="1746"/>
                    <a:pt x="1936" y="692"/>
                  </a:cubicBezTo>
                  <a:cubicBezTo>
                    <a:pt x="2023" y="381"/>
                    <a:pt x="1712" y="0"/>
                    <a:pt x="1297"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173;p58">
              <a:extLst>
                <a:ext uri="{FF2B5EF4-FFF2-40B4-BE49-F238E27FC236}">
                  <a16:creationId xmlns:a16="http://schemas.microsoft.com/office/drawing/2014/main" id="{3B5F5B17-3B0D-C145-7AAA-C3EB06F2FC6D}"/>
                </a:ext>
              </a:extLst>
            </p:cNvPr>
            <p:cNvSpPr/>
            <p:nvPr/>
          </p:nvSpPr>
          <p:spPr>
            <a:xfrm>
              <a:off x="3910000" y="2161475"/>
              <a:ext cx="93775" cy="45400"/>
            </a:xfrm>
            <a:custGeom>
              <a:avLst/>
              <a:gdLst/>
              <a:ahLst/>
              <a:cxnLst/>
              <a:rect l="l" t="t" r="r" b="b"/>
              <a:pathLst>
                <a:path w="3751" h="1816" extrusionOk="0">
                  <a:moveTo>
                    <a:pt x="1383" y="1"/>
                  </a:moveTo>
                  <a:cubicBezTo>
                    <a:pt x="778" y="87"/>
                    <a:pt x="1" y="18"/>
                    <a:pt x="122" y="640"/>
                  </a:cubicBezTo>
                  <a:cubicBezTo>
                    <a:pt x="329" y="1625"/>
                    <a:pt x="1297" y="1815"/>
                    <a:pt x="2195" y="1815"/>
                  </a:cubicBezTo>
                  <a:cubicBezTo>
                    <a:pt x="2835" y="1815"/>
                    <a:pt x="3751" y="1712"/>
                    <a:pt x="3613" y="951"/>
                  </a:cubicBezTo>
                  <a:cubicBezTo>
                    <a:pt x="3466" y="240"/>
                    <a:pt x="2970" y="188"/>
                    <a:pt x="2455" y="188"/>
                  </a:cubicBezTo>
                  <a:cubicBezTo>
                    <a:pt x="2366" y="188"/>
                    <a:pt x="2276" y="189"/>
                    <a:pt x="2187" y="189"/>
                  </a:cubicBezTo>
                  <a:cubicBezTo>
                    <a:pt x="1880" y="189"/>
                    <a:pt x="1588" y="170"/>
                    <a:pt x="1383"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174;p58">
              <a:extLst>
                <a:ext uri="{FF2B5EF4-FFF2-40B4-BE49-F238E27FC236}">
                  <a16:creationId xmlns:a16="http://schemas.microsoft.com/office/drawing/2014/main" id="{0EF528AB-3592-F41C-1BBE-380375B19862}"/>
                </a:ext>
              </a:extLst>
            </p:cNvPr>
            <p:cNvSpPr/>
            <p:nvPr/>
          </p:nvSpPr>
          <p:spPr>
            <a:xfrm>
              <a:off x="4125600" y="2173875"/>
              <a:ext cx="50575" cy="37600"/>
            </a:xfrm>
            <a:custGeom>
              <a:avLst/>
              <a:gdLst/>
              <a:ahLst/>
              <a:cxnLst/>
              <a:rect l="l" t="t" r="r" b="b"/>
              <a:pathLst>
                <a:path w="2023" h="1504" extrusionOk="0">
                  <a:moveTo>
                    <a:pt x="1294" y="1"/>
                  </a:moveTo>
                  <a:cubicBezTo>
                    <a:pt x="1249" y="1"/>
                    <a:pt x="1204" y="3"/>
                    <a:pt x="1158" y="6"/>
                  </a:cubicBezTo>
                  <a:cubicBezTo>
                    <a:pt x="691" y="144"/>
                    <a:pt x="0" y="109"/>
                    <a:pt x="17" y="904"/>
                  </a:cubicBezTo>
                  <a:cubicBezTo>
                    <a:pt x="17" y="1352"/>
                    <a:pt x="364" y="1503"/>
                    <a:pt x="748" y="1503"/>
                  </a:cubicBezTo>
                  <a:cubicBezTo>
                    <a:pt x="809" y="1503"/>
                    <a:pt x="872" y="1499"/>
                    <a:pt x="933" y="1492"/>
                  </a:cubicBezTo>
                  <a:cubicBezTo>
                    <a:pt x="1486" y="1440"/>
                    <a:pt x="2022" y="1233"/>
                    <a:pt x="2022" y="593"/>
                  </a:cubicBezTo>
                  <a:cubicBezTo>
                    <a:pt x="2022" y="156"/>
                    <a:pt x="1711" y="1"/>
                    <a:pt x="1294" y="1"/>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175;p58">
              <a:extLst>
                <a:ext uri="{FF2B5EF4-FFF2-40B4-BE49-F238E27FC236}">
                  <a16:creationId xmlns:a16="http://schemas.microsoft.com/office/drawing/2014/main" id="{6D7E0901-B68D-BADE-F783-B85DAB8CDA82}"/>
                </a:ext>
              </a:extLst>
            </p:cNvPr>
            <p:cNvSpPr/>
            <p:nvPr/>
          </p:nvSpPr>
          <p:spPr>
            <a:xfrm>
              <a:off x="3415775" y="2038325"/>
              <a:ext cx="44925" cy="38175"/>
            </a:xfrm>
            <a:custGeom>
              <a:avLst/>
              <a:gdLst/>
              <a:ahLst/>
              <a:cxnLst/>
              <a:rect l="l" t="t" r="r" b="b"/>
              <a:pathLst>
                <a:path w="1797" h="1527" extrusionOk="0">
                  <a:moveTo>
                    <a:pt x="812" y="0"/>
                  </a:moveTo>
                  <a:cubicBezTo>
                    <a:pt x="383" y="0"/>
                    <a:pt x="1" y="211"/>
                    <a:pt x="34" y="710"/>
                  </a:cubicBezTo>
                  <a:cubicBezTo>
                    <a:pt x="34" y="1164"/>
                    <a:pt x="400" y="1527"/>
                    <a:pt x="845" y="1527"/>
                  </a:cubicBezTo>
                  <a:cubicBezTo>
                    <a:pt x="874" y="1527"/>
                    <a:pt x="903" y="1525"/>
                    <a:pt x="933" y="1522"/>
                  </a:cubicBezTo>
                  <a:cubicBezTo>
                    <a:pt x="1382" y="1522"/>
                    <a:pt x="1745" y="1315"/>
                    <a:pt x="1797" y="796"/>
                  </a:cubicBezTo>
                  <a:cubicBezTo>
                    <a:pt x="1745" y="226"/>
                    <a:pt x="1330" y="19"/>
                    <a:pt x="864" y="1"/>
                  </a:cubicBezTo>
                  <a:cubicBezTo>
                    <a:pt x="847" y="1"/>
                    <a:pt x="829" y="0"/>
                    <a:pt x="812" y="0"/>
                  </a:cubicBezTo>
                  <a:close/>
                </a:path>
              </a:pathLst>
            </a:custGeom>
            <a:grp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1176;p58">
            <a:extLst>
              <a:ext uri="{FF2B5EF4-FFF2-40B4-BE49-F238E27FC236}">
                <a16:creationId xmlns:a16="http://schemas.microsoft.com/office/drawing/2014/main" id="{9764AE72-8A9D-4901-22AC-10C032182DBA}"/>
              </a:ext>
            </a:extLst>
          </p:cNvPr>
          <p:cNvSpPr/>
          <p:nvPr/>
        </p:nvSpPr>
        <p:spPr>
          <a:xfrm flipH="1">
            <a:off x="7150729" y="2578694"/>
            <a:ext cx="433506" cy="581400"/>
          </a:xfrm>
          <a:custGeom>
            <a:avLst/>
            <a:gdLst/>
            <a:ahLst/>
            <a:cxnLst/>
            <a:rect l="l" t="t" r="r" b="b"/>
            <a:pathLst>
              <a:path w="133027" h="195758" extrusionOk="0">
                <a:moveTo>
                  <a:pt x="65846" y="26249"/>
                </a:moveTo>
                <a:cubicBezTo>
                  <a:pt x="87201" y="26249"/>
                  <a:pt x="104108" y="43156"/>
                  <a:pt x="104108" y="64511"/>
                </a:cubicBezTo>
                <a:cubicBezTo>
                  <a:pt x="104108" y="85422"/>
                  <a:pt x="87201" y="102328"/>
                  <a:pt x="65846" y="102328"/>
                </a:cubicBezTo>
                <a:cubicBezTo>
                  <a:pt x="44936" y="102328"/>
                  <a:pt x="28029" y="85422"/>
                  <a:pt x="28029" y="64511"/>
                </a:cubicBezTo>
                <a:cubicBezTo>
                  <a:pt x="28029" y="43156"/>
                  <a:pt x="44936" y="26249"/>
                  <a:pt x="65846" y="26249"/>
                </a:cubicBezTo>
                <a:close/>
                <a:moveTo>
                  <a:pt x="66291" y="0"/>
                </a:moveTo>
                <a:cubicBezTo>
                  <a:pt x="29809" y="0"/>
                  <a:pt x="0" y="29809"/>
                  <a:pt x="0" y="66291"/>
                </a:cubicBezTo>
                <a:cubicBezTo>
                  <a:pt x="0" y="84977"/>
                  <a:pt x="18241" y="118345"/>
                  <a:pt x="18241" y="118345"/>
                </a:cubicBezTo>
                <a:lnTo>
                  <a:pt x="64066" y="195758"/>
                </a:lnTo>
                <a:lnTo>
                  <a:pt x="111671" y="119234"/>
                </a:lnTo>
                <a:cubicBezTo>
                  <a:pt x="111671" y="119234"/>
                  <a:pt x="133027" y="87201"/>
                  <a:pt x="133027" y="66291"/>
                </a:cubicBezTo>
                <a:cubicBezTo>
                  <a:pt x="133027" y="29809"/>
                  <a:pt x="103218" y="0"/>
                  <a:pt x="66291" y="0"/>
                </a:cubicBezTo>
                <a:close/>
              </a:path>
            </a:pathLst>
          </a:custGeom>
          <a:solidFill>
            <a:srgbClr val="FF0000"/>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50346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11</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826;p41">
            <a:extLst>
              <a:ext uri="{FF2B5EF4-FFF2-40B4-BE49-F238E27FC236}">
                <a16:creationId xmlns:a16="http://schemas.microsoft.com/office/drawing/2014/main" id="{CF08C442-F411-DE9A-968C-6439BDA847FC}"/>
              </a:ext>
            </a:extLst>
          </p:cNvPr>
          <p:cNvSpPr txBox="1">
            <a:spLocks noGrp="1"/>
          </p:cNvSpPr>
          <p:nvPr>
            <p:ph type="title"/>
          </p:nvPr>
        </p:nvSpPr>
        <p:spPr>
          <a:xfrm>
            <a:off x="433860" y="975870"/>
            <a:ext cx="10821042" cy="418705"/>
          </a:xfrm>
          <a:prstGeom prst="rect">
            <a:avLst/>
          </a:prstGeom>
        </p:spPr>
        <p:txBody>
          <a:bodyPr spcFirstLastPara="1" wrap="square" lIns="91425" tIns="91425" rIns="91425" bIns="91425" anchor="b" anchorCtr="0">
            <a:noAutofit/>
          </a:bodyPr>
          <a:lstStyle/>
          <a:p>
            <a:r>
              <a:rPr lang="ru-RU" sz="1800" b="1" dirty="0" err="1"/>
              <a:t>Қазақстан</a:t>
            </a:r>
            <a:r>
              <a:rPr lang="ru-RU" sz="1800" b="1" dirty="0"/>
              <a:t> </a:t>
            </a:r>
            <a:r>
              <a:rPr lang="ru-RU" sz="1800" b="1" dirty="0" err="1"/>
              <a:t>халқының</a:t>
            </a:r>
            <a:r>
              <a:rPr lang="ru-RU" sz="1800" b="1" dirty="0"/>
              <a:t> </a:t>
            </a:r>
            <a:r>
              <a:rPr lang="ru-RU" sz="1800" b="1" dirty="0" err="1"/>
              <a:t>ең</a:t>
            </a:r>
            <a:r>
              <a:rPr lang="ru-RU" sz="1800" b="1" dirty="0"/>
              <a:t> </a:t>
            </a:r>
            <a:r>
              <a:rPr lang="ru-RU" sz="1800" b="1" dirty="0" err="1"/>
              <a:t>маңызды</a:t>
            </a:r>
            <a:r>
              <a:rPr lang="ru-RU" sz="1800" b="1" dirty="0"/>
              <a:t> 6 </a:t>
            </a:r>
            <a:r>
              <a:rPr lang="ru-RU" sz="1800" b="1" dirty="0" err="1"/>
              <a:t>ұлттық</a:t>
            </a:r>
            <a:r>
              <a:rPr lang="ru-RU" sz="1800" b="1" dirty="0"/>
              <a:t> </a:t>
            </a:r>
            <a:r>
              <a:rPr lang="ru-RU" sz="1800" b="1" dirty="0" err="1"/>
              <a:t>құндылықтарын</a:t>
            </a:r>
            <a:r>
              <a:rPr lang="ru-RU" sz="1800" b="1" dirty="0"/>
              <a:t> </a:t>
            </a:r>
            <a:r>
              <a:rPr lang="ru-RU" sz="1800" b="1" dirty="0" err="1"/>
              <a:t>тұжырымдаңыз</a:t>
            </a:r>
            <a:r>
              <a:rPr lang="ru-RU" sz="1800" b="1" dirty="0"/>
              <a:t>. </a:t>
            </a:r>
            <a:r>
              <a:rPr lang="ru-RU" sz="1800" b="1" dirty="0" err="1"/>
              <a:t>Дәлелдеңіз</a:t>
            </a:r>
            <a:r>
              <a:rPr lang="ru-RU" sz="1800" b="1" dirty="0"/>
              <a:t>.</a:t>
            </a:r>
            <a:endParaRPr sz="1800" b="1" dirty="0"/>
          </a:p>
        </p:txBody>
      </p:sp>
      <p:sp>
        <p:nvSpPr>
          <p:cNvPr id="3" name="TextBox 2">
            <a:extLst>
              <a:ext uri="{FF2B5EF4-FFF2-40B4-BE49-F238E27FC236}">
                <a16:creationId xmlns:a16="http://schemas.microsoft.com/office/drawing/2014/main" id="{EE00DF30-99FC-D991-3911-22E50C643CC3}"/>
              </a:ext>
            </a:extLst>
          </p:cNvPr>
          <p:cNvSpPr txBox="1"/>
          <p:nvPr/>
        </p:nvSpPr>
        <p:spPr>
          <a:xfrm>
            <a:off x="433860" y="548888"/>
            <a:ext cx="3002760" cy="338554"/>
          </a:xfrm>
          <a:prstGeom prst="rect">
            <a:avLst/>
          </a:prstGeom>
          <a:noFill/>
        </p:spPr>
        <p:txBody>
          <a:bodyPr wrap="square">
            <a:spAutoFit/>
          </a:bodyPr>
          <a:lstStyle/>
          <a:p>
            <a:r>
              <a:rPr lang="ru-RU" sz="1600" b="1" dirty="0"/>
              <a:t>ТОПТАРДА ЖҰМЫС ІСТЕУ</a:t>
            </a:r>
          </a:p>
        </p:txBody>
      </p:sp>
      <p:graphicFrame>
        <p:nvGraphicFramePr>
          <p:cNvPr id="4" name="Google Shape;1297;p61">
            <a:extLst>
              <a:ext uri="{FF2B5EF4-FFF2-40B4-BE49-F238E27FC236}">
                <a16:creationId xmlns:a16="http://schemas.microsoft.com/office/drawing/2014/main" id="{92DC123F-24E2-8846-D558-4DADB0A671E0}"/>
              </a:ext>
            </a:extLst>
          </p:cNvPr>
          <p:cNvGraphicFramePr/>
          <p:nvPr>
            <p:extLst>
              <p:ext uri="{D42A27DB-BD31-4B8C-83A1-F6EECF244321}">
                <p14:modId xmlns:p14="http://schemas.microsoft.com/office/powerpoint/2010/main" val="162930080"/>
              </p:ext>
            </p:extLst>
          </p:nvPr>
        </p:nvGraphicFramePr>
        <p:xfrm>
          <a:off x="1738887" y="1567678"/>
          <a:ext cx="7706670" cy="3967359"/>
        </p:xfrm>
        <a:graphic>
          <a:graphicData uri="http://schemas.openxmlformats.org/drawingml/2006/table">
            <a:tbl>
              <a:tblPr>
                <a:tableStyleId>{BDBED569-4797-4DF1-A0F4-6AAB3CD982D8}</a:tableStyleId>
              </a:tblPr>
              <a:tblGrid>
                <a:gridCol w="7706670">
                  <a:extLst>
                    <a:ext uri="{9D8B030D-6E8A-4147-A177-3AD203B41FA5}">
                      <a16:colId xmlns:a16="http://schemas.microsoft.com/office/drawing/2014/main" val="20001"/>
                    </a:ext>
                  </a:extLst>
                </a:gridCol>
              </a:tblGrid>
              <a:tr h="963543">
                <a:tc>
                  <a:txBody>
                    <a:bodyPr/>
                    <a:lstStyle/>
                    <a:p>
                      <a:pPr marL="0" lvl="0" indent="0" algn="ctr" rtl="0">
                        <a:spcBef>
                          <a:spcPts val="0"/>
                        </a:spcBef>
                        <a:spcAft>
                          <a:spcPts val="0"/>
                        </a:spcAft>
                        <a:buNone/>
                      </a:pPr>
                      <a:r>
                        <a:rPr lang="ru-RU" sz="1800" b="1" dirty="0">
                          <a:solidFill>
                            <a:schemeClr val="tx1"/>
                          </a:solidFill>
                          <a:sym typeface="Cinzel SemiBold"/>
                        </a:rPr>
                        <a:t>ҚАЗАҚСТАН ХАЛҚЫНЫҢ ҰЛТТЫҚ ҚҰНДЫЛЫҚТАРЫ</a:t>
                      </a:r>
                      <a:endParaRPr sz="1800" b="1" dirty="0">
                        <a:solidFill>
                          <a:schemeClr val="tx1"/>
                        </a:solidFill>
                        <a:latin typeface="Cinzel SemiBold"/>
                        <a:ea typeface="Cinzel SemiBold"/>
                        <a:cs typeface="Cinzel SemiBold"/>
                        <a:sym typeface="Cinzel SemiBold"/>
                      </a:endParaRPr>
                    </a:p>
                  </a:txBody>
                  <a:tcPr marL="91425" marR="91425" marT="68575" marB="68575" anchor="ctr"/>
                </a:tc>
                <a:extLst>
                  <a:ext uri="{0D108BD9-81ED-4DB2-BD59-A6C34878D82A}">
                    <a16:rowId xmlns:a16="http://schemas.microsoft.com/office/drawing/2014/main" val="10000"/>
                  </a:ext>
                </a:extLst>
              </a:tr>
              <a:tr h="500636">
                <a:tc>
                  <a:txBody>
                    <a:bodyPr/>
                    <a:lstStyle/>
                    <a:p>
                      <a:pPr marL="0" lvl="0" indent="0" algn="ctr" rtl="0">
                        <a:spcBef>
                          <a:spcPts val="0"/>
                        </a:spcBef>
                        <a:spcAft>
                          <a:spcPts val="0"/>
                        </a:spcAft>
                        <a:buNone/>
                      </a:pPr>
                      <a:endParaRPr sz="10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2"/>
                  </a:ext>
                </a:extLst>
              </a:tr>
              <a:tr h="500636">
                <a:tc>
                  <a:txBody>
                    <a:bodyPr/>
                    <a:lstStyle/>
                    <a:p>
                      <a:pPr marL="0" lvl="0" indent="0" algn="ctr" rtl="0">
                        <a:spcBef>
                          <a:spcPts val="0"/>
                        </a:spcBef>
                        <a:spcAft>
                          <a:spcPts val="0"/>
                        </a:spcAft>
                        <a:buNone/>
                      </a:pPr>
                      <a:endParaRPr sz="10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3108161384"/>
                  </a:ext>
                </a:extLst>
              </a:tr>
              <a:tr h="500636">
                <a:tc>
                  <a:txBody>
                    <a:bodyPr/>
                    <a:lstStyle/>
                    <a:p>
                      <a:pPr marL="0" lvl="0" indent="0" algn="ctr" rtl="0">
                        <a:spcBef>
                          <a:spcPts val="0"/>
                        </a:spcBef>
                        <a:spcAft>
                          <a:spcPts val="0"/>
                        </a:spcAft>
                        <a:buNone/>
                      </a:pPr>
                      <a:endParaRPr sz="10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3"/>
                  </a:ext>
                </a:extLst>
              </a:tr>
              <a:tr h="500636">
                <a:tc>
                  <a:txBody>
                    <a:bodyPr/>
                    <a:lstStyle/>
                    <a:p>
                      <a:pPr marL="0" lvl="0" indent="0" algn="ctr" rtl="0">
                        <a:spcBef>
                          <a:spcPts val="0"/>
                        </a:spcBef>
                        <a:spcAft>
                          <a:spcPts val="0"/>
                        </a:spcAft>
                        <a:buNone/>
                      </a:pPr>
                      <a:endParaRPr sz="10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441210811"/>
                  </a:ext>
                </a:extLst>
              </a:tr>
              <a:tr h="500636">
                <a:tc>
                  <a:txBody>
                    <a:bodyPr/>
                    <a:lstStyle/>
                    <a:p>
                      <a:pPr marL="0" lvl="0" indent="0" algn="ctr" rtl="0">
                        <a:spcBef>
                          <a:spcPts val="0"/>
                        </a:spcBef>
                        <a:spcAft>
                          <a:spcPts val="0"/>
                        </a:spcAft>
                        <a:buNone/>
                      </a:pPr>
                      <a:endParaRPr sz="10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4"/>
                  </a:ext>
                </a:extLst>
              </a:tr>
              <a:tr h="500636">
                <a:tc>
                  <a:txBody>
                    <a:bodyPr/>
                    <a:lstStyle/>
                    <a:p>
                      <a:pPr marL="0" lvl="0" indent="0" algn="ctr" rtl="0">
                        <a:spcBef>
                          <a:spcPts val="0"/>
                        </a:spcBef>
                        <a:spcAft>
                          <a:spcPts val="0"/>
                        </a:spcAft>
                        <a:buNone/>
                      </a:pPr>
                      <a:endParaRPr sz="1000" b="1"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3320753591"/>
                  </a:ext>
                </a:extLst>
              </a:tr>
            </a:tbl>
          </a:graphicData>
        </a:graphic>
      </p:graphicFrame>
    </p:spTree>
    <p:extLst>
      <p:ext uri="{BB962C8B-B14F-4D97-AF65-F5344CB8AC3E}">
        <p14:creationId xmlns:p14="http://schemas.microsoft.com/office/powerpoint/2010/main" val="1720409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12</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1296;p61">
            <a:extLst>
              <a:ext uri="{FF2B5EF4-FFF2-40B4-BE49-F238E27FC236}">
                <a16:creationId xmlns:a16="http://schemas.microsoft.com/office/drawing/2014/main" id="{CEDE2B15-3BBC-07CB-8977-E02B41194584}"/>
              </a:ext>
            </a:extLst>
          </p:cNvPr>
          <p:cNvSpPr txBox="1">
            <a:spLocks noGrp="1"/>
          </p:cNvSpPr>
          <p:nvPr>
            <p:ph type="title"/>
          </p:nvPr>
        </p:nvSpPr>
        <p:spPr>
          <a:xfrm>
            <a:off x="256122" y="607034"/>
            <a:ext cx="11533802" cy="82293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2000" dirty="0">
                <a:latin typeface="+mn-lt"/>
              </a:rPr>
              <a:t>WORLD VALUES SURVEY </a:t>
            </a:r>
            <a:r>
              <a:rPr lang="ru-RU" sz="2000" dirty="0">
                <a:latin typeface="+mn-lt"/>
              </a:rPr>
              <a:t>НӘТИЖЕЛЕРІ</a:t>
            </a:r>
            <a:endParaRPr sz="2000" dirty="0">
              <a:latin typeface="+mn-lt"/>
            </a:endParaRPr>
          </a:p>
        </p:txBody>
      </p:sp>
      <p:sp>
        <p:nvSpPr>
          <p:cNvPr id="6" name="TextBox 5">
            <a:extLst>
              <a:ext uri="{FF2B5EF4-FFF2-40B4-BE49-F238E27FC236}">
                <a16:creationId xmlns:a16="http://schemas.microsoft.com/office/drawing/2014/main" id="{4E8C56B5-B567-04E9-FA12-17B529A3804F}"/>
              </a:ext>
            </a:extLst>
          </p:cNvPr>
          <p:cNvSpPr txBox="1"/>
          <p:nvPr/>
        </p:nvSpPr>
        <p:spPr>
          <a:xfrm>
            <a:off x="191035" y="4825890"/>
            <a:ext cx="5327638" cy="543162"/>
          </a:xfrm>
          <a:prstGeom prst="rect">
            <a:avLst/>
          </a:prstGeom>
          <a:noFill/>
        </p:spPr>
        <p:txBody>
          <a:bodyPr wrap="square">
            <a:spAutoFit/>
          </a:bodyPr>
          <a:lstStyle/>
          <a:p>
            <a:pPr algn="ctr">
              <a:lnSpc>
                <a:spcPct val="107000"/>
              </a:lnSpc>
              <a:spcAft>
                <a:spcPts val="800"/>
              </a:spcAft>
              <a:tabLst>
                <a:tab pos="2583180" algn="l"/>
              </a:tabLst>
            </a:pPr>
            <a:r>
              <a:rPr lang="kk-KZ" sz="1400" dirty="0">
                <a:solidFill>
                  <a:srgbClr val="000000"/>
                </a:solidFill>
                <a:ea typeface="Times New Roman" panose="02020603050405020304" pitchFamily="18" charset="0"/>
                <a:cs typeface="Times New Roman" panose="02020603050405020304" pitchFamily="18" charset="0"/>
              </a:rPr>
              <a:t>«</a:t>
            </a:r>
            <a:r>
              <a:rPr lang="en-US" sz="1400" dirty="0">
                <a:solidFill>
                  <a:srgbClr val="000000"/>
                </a:solidFill>
                <a:ea typeface="Times New Roman" panose="02020603050405020304" pitchFamily="18" charset="0"/>
                <a:cs typeface="Times New Roman" panose="02020603050405020304" pitchFamily="18" charset="0"/>
              </a:rPr>
              <a:t>World values survey</a:t>
            </a:r>
            <a:r>
              <a:rPr lang="kk-KZ" sz="1400" dirty="0">
                <a:solidFill>
                  <a:srgbClr val="000000"/>
                </a:solidFill>
                <a:ea typeface="Times New Roman" panose="02020603050405020304" pitchFamily="18" charset="0"/>
                <a:cs typeface="Times New Roman" panose="02020603050405020304" pitchFamily="18" charset="0"/>
              </a:rPr>
              <a:t>»</a:t>
            </a:r>
            <a:r>
              <a:rPr lang="en-US" sz="1400" dirty="0">
                <a:solidFill>
                  <a:srgbClr val="000000"/>
                </a:solidFill>
                <a:ea typeface="Times New Roman" panose="02020603050405020304" pitchFamily="18" charset="0"/>
                <a:cs typeface="Times New Roman" panose="02020603050405020304" pitchFamily="18" charset="0"/>
              </a:rPr>
              <a:t> </a:t>
            </a:r>
            <a:r>
              <a:rPr lang="ru-RU" sz="1400" dirty="0" err="1">
                <a:solidFill>
                  <a:srgbClr val="000000"/>
                </a:solidFill>
                <a:ea typeface="Times New Roman" panose="02020603050405020304" pitchFamily="18" charset="0"/>
                <a:cs typeface="Times New Roman" panose="02020603050405020304" pitchFamily="18" charset="0"/>
              </a:rPr>
              <a:t>Қазақстандағы</a:t>
            </a:r>
            <a:r>
              <a:rPr lang="ru-RU" sz="1400" dirty="0">
                <a:solidFill>
                  <a:srgbClr val="000000"/>
                </a:solidFill>
                <a:ea typeface="Times New Roman" panose="02020603050405020304" pitchFamily="18" charset="0"/>
                <a:cs typeface="Times New Roman" panose="02020603050405020304" pitchFamily="18" charset="0"/>
              </a:rPr>
              <a:t> </a:t>
            </a:r>
            <a:r>
              <a:rPr lang="ru-RU" sz="1400" dirty="0" err="1">
                <a:solidFill>
                  <a:srgbClr val="000000"/>
                </a:solidFill>
                <a:ea typeface="Times New Roman" panose="02020603050405020304" pitchFamily="18" charset="0"/>
                <a:cs typeface="Times New Roman" panose="02020603050405020304" pitchFamily="18" charset="0"/>
              </a:rPr>
              <a:t>нәтижелері</a:t>
            </a:r>
            <a:r>
              <a:rPr lang="ru-RU" sz="1400" dirty="0">
                <a:solidFill>
                  <a:srgbClr val="000000"/>
                </a:solidFill>
                <a:ea typeface="Times New Roman" panose="02020603050405020304" pitchFamily="18" charset="0"/>
                <a:cs typeface="Times New Roman" panose="02020603050405020304" pitchFamily="18" charset="0"/>
              </a:rPr>
              <a:t>, </a:t>
            </a:r>
            <a:r>
              <a:rPr lang="ru-RU" sz="1400" dirty="0" err="1">
                <a:solidFill>
                  <a:srgbClr val="000000"/>
                </a:solidFill>
                <a:ea typeface="Times New Roman" panose="02020603050405020304" pitchFamily="18" charset="0"/>
                <a:cs typeface="Times New Roman" panose="02020603050405020304" pitchFamily="18" charset="0"/>
              </a:rPr>
              <a:t>тәрбиедегі</a:t>
            </a:r>
            <a:r>
              <a:rPr lang="ru-RU" sz="1400" dirty="0">
                <a:solidFill>
                  <a:srgbClr val="000000"/>
                </a:solidFill>
                <a:ea typeface="Times New Roman" panose="02020603050405020304" pitchFamily="18" charset="0"/>
                <a:cs typeface="Times New Roman" panose="02020603050405020304" pitchFamily="18" charset="0"/>
              </a:rPr>
              <a:t> </a:t>
            </a:r>
            <a:r>
              <a:rPr lang="ru-RU" sz="1400" dirty="0" err="1">
                <a:solidFill>
                  <a:srgbClr val="000000"/>
                </a:solidFill>
                <a:ea typeface="Times New Roman" panose="02020603050405020304" pitchFamily="18" charset="0"/>
                <a:cs typeface="Times New Roman" panose="02020603050405020304" pitchFamily="18" charset="0"/>
              </a:rPr>
              <a:t>негізгі</a:t>
            </a:r>
            <a:r>
              <a:rPr lang="ru-RU" sz="1400" dirty="0">
                <a:solidFill>
                  <a:srgbClr val="000000"/>
                </a:solidFill>
                <a:ea typeface="Times New Roman" panose="02020603050405020304" pitchFamily="18" charset="0"/>
                <a:cs typeface="Times New Roman" panose="02020603050405020304" pitchFamily="18" charset="0"/>
              </a:rPr>
              <a:t> бес </a:t>
            </a:r>
            <a:r>
              <a:rPr lang="ru-RU" sz="1400" dirty="0" err="1">
                <a:solidFill>
                  <a:srgbClr val="000000"/>
                </a:solidFill>
                <a:ea typeface="Times New Roman" panose="02020603050405020304" pitchFamily="18" charset="0"/>
                <a:cs typeface="Times New Roman" panose="02020603050405020304" pitchFamily="18" charset="0"/>
              </a:rPr>
              <a:t>қасиет</a:t>
            </a:r>
            <a:endParaRPr lang="ru-RU" sz="1400" dirty="0">
              <a:effectLst/>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00FB3E0-8550-57D8-F292-AE47172F4754}"/>
              </a:ext>
            </a:extLst>
          </p:cNvPr>
          <p:cNvSpPr txBox="1"/>
          <p:nvPr/>
        </p:nvSpPr>
        <p:spPr>
          <a:xfrm>
            <a:off x="5653217" y="3484011"/>
            <a:ext cx="6172200" cy="1569660"/>
          </a:xfrm>
          <a:prstGeom prst="rect">
            <a:avLst/>
          </a:prstGeom>
          <a:solidFill>
            <a:schemeClr val="accent1">
              <a:lumMod val="40000"/>
              <a:lumOff val="60000"/>
            </a:schemeClr>
          </a:solidFill>
        </p:spPr>
        <p:txBody>
          <a:bodyPr wrap="square">
            <a:spAutoFit/>
          </a:bodyPr>
          <a:lstStyle/>
          <a:p>
            <a:pPr algn="ctr"/>
            <a:r>
              <a:rPr lang="ru-RU" sz="1600" dirty="0" err="1">
                <a:effectLst/>
                <a:ea typeface="Times New Roman" panose="02020603050405020304" pitchFamily="18" charset="0"/>
              </a:rPr>
              <a:t>Дүниежүзілік</a:t>
            </a:r>
            <a:r>
              <a:rPr lang="ru-RU" sz="1600" dirty="0">
                <a:effectLst/>
                <a:ea typeface="Times New Roman" panose="02020603050405020304" pitchFamily="18" charset="0"/>
              </a:rPr>
              <a:t> </a:t>
            </a:r>
            <a:r>
              <a:rPr lang="ru-RU" sz="1600" dirty="0" err="1">
                <a:effectLst/>
                <a:ea typeface="Times New Roman" panose="02020603050405020304" pitchFamily="18" charset="0"/>
              </a:rPr>
              <a:t>құндылықтарға</a:t>
            </a:r>
            <a:r>
              <a:rPr lang="ru-RU" sz="1600" dirty="0">
                <a:effectLst/>
                <a:ea typeface="Times New Roman" panose="02020603050405020304" pitchFamily="18" charset="0"/>
              </a:rPr>
              <a:t> </a:t>
            </a:r>
            <a:r>
              <a:rPr lang="ru-RU" sz="1600" dirty="0" err="1">
                <a:effectLst/>
                <a:ea typeface="Times New Roman" panose="02020603050405020304" pitchFamily="18" charset="0"/>
              </a:rPr>
              <a:t>шолу</a:t>
            </a:r>
            <a:r>
              <a:rPr lang="ru-RU" sz="1600" dirty="0">
                <a:effectLst/>
                <a:ea typeface="Times New Roman" panose="02020603050405020304" pitchFamily="18" charset="0"/>
              </a:rPr>
              <a:t> (</a:t>
            </a:r>
            <a:r>
              <a:rPr lang="en-US" sz="1600" dirty="0">
                <a:effectLst/>
                <a:ea typeface="Times New Roman" panose="02020603050405020304" pitchFamily="18" charset="0"/>
              </a:rPr>
              <a:t>World Values Survey) 2018 </a:t>
            </a:r>
            <a:r>
              <a:rPr lang="ru-RU" sz="1600" dirty="0" err="1">
                <a:effectLst/>
                <a:ea typeface="Times New Roman" panose="02020603050405020304" pitchFamily="18" charset="0"/>
              </a:rPr>
              <a:t>жылы</a:t>
            </a:r>
            <a:r>
              <a:rPr lang="ru-RU" sz="1600" dirty="0">
                <a:effectLst/>
                <a:ea typeface="Times New Roman" panose="02020603050405020304" pitchFamily="18" charset="0"/>
              </a:rPr>
              <a:t> 7 </a:t>
            </a:r>
            <a:r>
              <a:rPr lang="ru-RU" sz="1600" dirty="0" err="1">
                <a:effectLst/>
                <a:ea typeface="Times New Roman" panose="02020603050405020304" pitchFamily="18" charset="0"/>
              </a:rPr>
              <a:t>зерттеу</a:t>
            </a:r>
            <a:r>
              <a:rPr lang="ru-RU" sz="1600" dirty="0">
                <a:effectLst/>
                <a:ea typeface="Times New Roman" panose="02020603050405020304" pitchFamily="18" charset="0"/>
              </a:rPr>
              <a:t> </a:t>
            </a:r>
            <a:r>
              <a:rPr lang="ru-RU" sz="1600" dirty="0" err="1">
                <a:effectLst/>
                <a:ea typeface="Times New Roman" panose="02020603050405020304" pitchFamily="18" charset="0"/>
              </a:rPr>
              <a:t>толқыны</a:t>
            </a:r>
            <a:r>
              <a:rPr lang="ru-RU" sz="1600" dirty="0">
                <a:effectLst/>
                <a:ea typeface="Times New Roman" panose="02020603050405020304" pitchFamily="18" charset="0"/>
              </a:rPr>
              <a:t> </a:t>
            </a:r>
            <a:r>
              <a:rPr lang="ru-RU" sz="1600" dirty="0" err="1">
                <a:effectLst/>
                <a:ea typeface="Times New Roman" panose="02020603050405020304" pitchFamily="18" charset="0"/>
              </a:rPr>
              <a:t>аясында</a:t>
            </a:r>
            <a:r>
              <a:rPr lang="ru-RU" sz="1600" dirty="0">
                <a:effectLst/>
                <a:ea typeface="Times New Roman" panose="02020603050405020304" pitchFamily="18" charset="0"/>
              </a:rPr>
              <a:t> </a:t>
            </a:r>
            <a:r>
              <a:rPr lang="ru-RU" sz="1600" dirty="0" err="1">
                <a:effectLst/>
                <a:ea typeface="Times New Roman" panose="02020603050405020304" pitchFamily="18" charset="0"/>
              </a:rPr>
              <a:t>Қазақстанды</a:t>
            </a:r>
            <a:r>
              <a:rPr lang="ru-RU" sz="1600" dirty="0">
                <a:effectLst/>
                <a:ea typeface="Times New Roman" panose="02020603050405020304" pitchFamily="18" charset="0"/>
              </a:rPr>
              <a:t> </a:t>
            </a:r>
            <a:r>
              <a:rPr lang="ru-RU" sz="1600" dirty="0" err="1">
                <a:effectLst/>
                <a:ea typeface="Times New Roman" panose="02020603050405020304" pitchFamily="18" charset="0"/>
              </a:rPr>
              <a:t>қамтыды</a:t>
            </a:r>
            <a:r>
              <a:rPr lang="ru-RU" sz="1600" dirty="0">
                <a:effectLst/>
                <a:ea typeface="Times New Roman" panose="02020603050405020304" pitchFamily="18" charset="0"/>
              </a:rPr>
              <a:t>. </a:t>
            </a:r>
            <a:r>
              <a:rPr lang="ru-RU" sz="1600" dirty="0" err="1">
                <a:effectLst/>
                <a:ea typeface="Times New Roman" panose="02020603050405020304" pitchFamily="18" charset="0"/>
              </a:rPr>
              <a:t>Зерттеуге</a:t>
            </a:r>
            <a:r>
              <a:rPr lang="ru-RU" sz="1600" dirty="0">
                <a:effectLst/>
                <a:ea typeface="Times New Roman" panose="02020603050405020304" pitchFamily="18" charset="0"/>
              </a:rPr>
              <a:t> </a:t>
            </a:r>
            <a:r>
              <a:rPr lang="ru-RU" sz="1600" dirty="0" err="1">
                <a:effectLst/>
                <a:ea typeface="Times New Roman" panose="02020603050405020304" pitchFamily="18" charset="0"/>
              </a:rPr>
              <a:t>экономикалық</a:t>
            </a:r>
            <a:r>
              <a:rPr lang="ru-RU" sz="1600" dirty="0">
                <a:effectLst/>
                <a:ea typeface="Times New Roman" panose="02020603050405020304" pitchFamily="18" charset="0"/>
              </a:rPr>
              <a:t>, </a:t>
            </a:r>
            <a:r>
              <a:rPr lang="ru-RU" sz="1600" dirty="0" err="1">
                <a:effectLst/>
                <a:ea typeface="Times New Roman" panose="02020603050405020304" pitchFamily="18" charset="0"/>
              </a:rPr>
              <a:t>этникалық</a:t>
            </a:r>
            <a:r>
              <a:rPr lang="ru-RU" sz="1600" dirty="0">
                <a:effectLst/>
                <a:ea typeface="Times New Roman" panose="02020603050405020304" pitchFamily="18" charset="0"/>
              </a:rPr>
              <a:t> </a:t>
            </a:r>
            <a:r>
              <a:rPr lang="ru-RU" sz="1600" dirty="0" err="1">
                <a:effectLst/>
                <a:ea typeface="Times New Roman" panose="02020603050405020304" pitchFamily="18" charset="0"/>
              </a:rPr>
              <a:t>және</a:t>
            </a:r>
            <a:r>
              <a:rPr lang="ru-RU" sz="1600" dirty="0">
                <a:effectLst/>
                <a:ea typeface="Times New Roman" panose="02020603050405020304" pitchFamily="18" charset="0"/>
              </a:rPr>
              <a:t> </a:t>
            </a:r>
            <a:r>
              <a:rPr lang="ru-RU" sz="1600" dirty="0" err="1">
                <a:effectLst/>
                <a:ea typeface="Times New Roman" panose="02020603050405020304" pitchFamily="18" charset="0"/>
              </a:rPr>
              <a:t>демографиялық</a:t>
            </a:r>
            <a:r>
              <a:rPr lang="ru-RU" sz="1600" dirty="0">
                <a:effectLst/>
                <a:ea typeface="Times New Roman" panose="02020603050405020304" pitchFamily="18" charset="0"/>
              </a:rPr>
              <a:t> </a:t>
            </a:r>
            <a:r>
              <a:rPr lang="ru-RU" sz="1600" dirty="0" err="1">
                <a:effectLst/>
                <a:ea typeface="Times New Roman" panose="02020603050405020304" pitchFamily="18" charset="0"/>
              </a:rPr>
              <a:t>сипаттамалары</a:t>
            </a:r>
            <a:r>
              <a:rPr lang="ru-RU" sz="1600" dirty="0">
                <a:effectLst/>
                <a:ea typeface="Times New Roman" panose="02020603050405020304" pitchFamily="18" charset="0"/>
              </a:rPr>
              <a:t> </a:t>
            </a:r>
            <a:r>
              <a:rPr lang="ru-RU" sz="1600" dirty="0" err="1">
                <a:effectLst/>
                <a:ea typeface="Times New Roman" panose="02020603050405020304" pitchFamily="18" charset="0"/>
              </a:rPr>
              <a:t>бойынша</a:t>
            </a:r>
            <a:r>
              <a:rPr lang="ru-RU" sz="1600" dirty="0">
                <a:effectLst/>
                <a:ea typeface="Times New Roman" panose="02020603050405020304" pitchFamily="18" charset="0"/>
              </a:rPr>
              <a:t> </a:t>
            </a:r>
            <a:r>
              <a:rPr lang="ru-RU" sz="1600" dirty="0" err="1">
                <a:effectLst/>
                <a:ea typeface="Times New Roman" panose="02020603050405020304" pitchFamily="18" charset="0"/>
              </a:rPr>
              <a:t>әр</a:t>
            </a:r>
            <a:r>
              <a:rPr lang="ru-RU" sz="1600" dirty="0">
                <a:effectLst/>
                <a:ea typeface="Times New Roman" panose="02020603050405020304" pitchFamily="18" charset="0"/>
              </a:rPr>
              <a:t> </a:t>
            </a:r>
            <a:r>
              <a:rPr lang="ru-RU" sz="1600" dirty="0" err="1">
                <a:effectLst/>
                <a:ea typeface="Times New Roman" panose="02020603050405020304" pitchFamily="18" charset="0"/>
              </a:rPr>
              <a:t>түрлі</a:t>
            </a:r>
            <a:r>
              <a:rPr lang="ru-RU" sz="1600" dirty="0">
                <a:effectLst/>
                <a:ea typeface="Times New Roman" panose="02020603050405020304" pitchFamily="18" charset="0"/>
              </a:rPr>
              <a:t> 14 </a:t>
            </a:r>
            <a:r>
              <a:rPr lang="ru-RU" sz="1600" dirty="0" err="1">
                <a:effectLst/>
                <a:ea typeface="Times New Roman" panose="02020603050405020304" pitchFamily="18" charset="0"/>
              </a:rPr>
              <a:t>облыстың</a:t>
            </a:r>
            <a:r>
              <a:rPr lang="ru-RU" sz="1600" dirty="0">
                <a:effectLst/>
                <a:ea typeface="Times New Roman" panose="02020603050405020304" pitchFamily="18" charset="0"/>
              </a:rPr>
              <a:t> </a:t>
            </a:r>
            <a:r>
              <a:rPr lang="ru-RU" sz="1600" dirty="0" err="1">
                <a:effectLst/>
                <a:ea typeface="Times New Roman" panose="02020603050405020304" pitchFamily="18" charset="0"/>
              </a:rPr>
              <a:t>және</a:t>
            </a:r>
            <a:r>
              <a:rPr lang="ru-RU" sz="1600" dirty="0">
                <a:effectLst/>
                <a:ea typeface="Times New Roman" panose="02020603050405020304" pitchFamily="18" charset="0"/>
              </a:rPr>
              <a:t> </a:t>
            </a:r>
            <a:r>
              <a:rPr lang="ru-RU" sz="1600" dirty="0" err="1">
                <a:effectLst/>
                <a:ea typeface="Times New Roman" panose="02020603050405020304" pitchFamily="18" charset="0"/>
              </a:rPr>
              <a:t>Республикалық</a:t>
            </a:r>
            <a:r>
              <a:rPr lang="ru-RU" sz="1600" dirty="0">
                <a:effectLst/>
                <a:ea typeface="Times New Roman" panose="02020603050405020304" pitchFamily="18" charset="0"/>
              </a:rPr>
              <a:t> </a:t>
            </a:r>
            <a:r>
              <a:rPr lang="ru-RU" sz="1600" dirty="0" err="1">
                <a:effectLst/>
                <a:ea typeface="Times New Roman" panose="02020603050405020304" pitchFamily="18" charset="0"/>
              </a:rPr>
              <a:t>маңызы</a:t>
            </a:r>
            <a:r>
              <a:rPr lang="ru-RU" sz="1600" dirty="0">
                <a:effectLst/>
                <a:ea typeface="Times New Roman" panose="02020603050405020304" pitchFamily="18" charset="0"/>
              </a:rPr>
              <a:t> бар 3 </a:t>
            </a:r>
            <a:r>
              <a:rPr lang="ru-RU" sz="1600" dirty="0" err="1">
                <a:effectLst/>
                <a:ea typeface="Times New Roman" panose="02020603050405020304" pitchFamily="18" charset="0"/>
              </a:rPr>
              <a:t>қаланың</a:t>
            </a:r>
            <a:r>
              <a:rPr lang="ru-RU" sz="1600" dirty="0">
                <a:effectLst/>
                <a:ea typeface="Times New Roman" panose="02020603050405020304" pitchFamily="18" charset="0"/>
              </a:rPr>
              <a:t> 18 </a:t>
            </a:r>
            <a:r>
              <a:rPr lang="ru-RU" sz="1600" dirty="0" err="1">
                <a:effectLst/>
                <a:ea typeface="Times New Roman" panose="02020603050405020304" pitchFamily="18" charset="0"/>
              </a:rPr>
              <a:t>жастан</a:t>
            </a:r>
            <a:r>
              <a:rPr lang="ru-RU" sz="1600" dirty="0">
                <a:effectLst/>
                <a:ea typeface="Times New Roman" panose="02020603050405020304" pitchFamily="18" charset="0"/>
              </a:rPr>
              <a:t> </a:t>
            </a:r>
            <a:r>
              <a:rPr lang="ru-RU" sz="1600" dirty="0" err="1">
                <a:effectLst/>
                <a:ea typeface="Times New Roman" panose="02020603050405020304" pitchFamily="18" charset="0"/>
              </a:rPr>
              <a:t>асқан</a:t>
            </a:r>
            <a:r>
              <a:rPr lang="ru-RU" sz="1600" dirty="0">
                <a:effectLst/>
                <a:ea typeface="Times New Roman" panose="02020603050405020304" pitchFamily="18" charset="0"/>
              </a:rPr>
              <a:t> 1276 ер </a:t>
            </a:r>
            <a:r>
              <a:rPr lang="ru-RU" sz="1600" dirty="0" err="1">
                <a:effectLst/>
                <a:ea typeface="Times New Roman" panose="02020603050405020304" pitchFamily="18" charset="0"/>
              </a:rPr>
              <a:t>және</a:t>
            </a:r>
            <a:r>
              <a:rPr lang="ru-RU" sz="1600" dirty="0">
                <a:effectLst/>
                <a:ea typeface="Times New Roman" panose="02020603050405020304" pitchFamily="18" charset="0"/>
              </a:rPr>
              <a:t> </a:t>
            </a:r>
            <a:r>
              <a:rPr lang="ru-RU" sz="1600" dirty="0" err="1">
                <a:effectLst/>
                <a:ea typeface="Times New Roman" panose="02020603050405020304" pitchFamily="18" charset="0"/>
              </a:rPr>
              <a:t>әйел</a:t>
            </a:r>
            <a:r>
              <a:rPr lang="ru-RU" sz="1600" dirty="0">
                <a:effectLst/>
                <a:ea typeface="Times New Roman" panose="02020603050405020304" pitchFamily="18" charset="0"/>
              </a:rPr>
              <a:t> </a:t>
            </a:r>
            <a:r>
              <a:rPr lang="ru-RU" sz="1600" dirty="0" err="1">
                <a:effectLst/>
                <a:ea typeface="Times New Roman" panose="02020603050405020304" pitchFamily="18" charset="0"/>
              </a:rPr>
              <a:t>респонденттері</a:t>
            </a:r>
            <a:r>
              <a:rPr lang="ru-RU" sz="1600" dirty="0">
                <a:effectLst/>
                <a:ea typeface="Times New Roman" panose="02020603050405020304" pitchFamily="18" charset="0"/>
              </a:rPr>
              <a:t> </a:t>
            </a:r>
            <a:r>
              <a:rPr lang="ru-RU" sz="1600" dirty="0" err="1">
                <a:effectLst/>
                <a:ea typeface="Times New Roman" panose="02020603050405020304" pitchFamily="18" charset="0"/>
              </a:rPr>
              <a:t>қатысты</a:t>
            </a:r>
            <a:r>
              <a:rPr lang="ru-RU" sz="1600" dirty="0">
                <a:effectLst/>
                <a:ea typeface="Times New Roman" panose="02020603050405020304" pitchFamily="18" charset="0"/>
              </a:rPr>
              <a:t>.</a:t>
            </a:r>
            <a:endParaRPr lang="ru-RU" sz="1600" dirty="0"/>
          </a:p>
        </p:txBody>
      </p:sp>
      <p:sp>
        <p:nvSpPr>
          <p:cNvPr id="12" name="TextBox 11">
            <a:extLst>
              <a:ext uri="{FF2B5EF4-FFF2-40B4-BE49-F238E27FC236}">
                <a16:creationId xmlns:a16="http://schemas.microsoft.com/office/drawing/2014/main" id="{CED274B9-BF97-B3CD-A868-7956E4C0EFF7}"/>
              </a:ext>
            </a:extLst>
          </p:cNvPr>
          <p:cNvSpPr txBox="1"/>
          <p:nvPr/>
        </p:nvSpPr>
        <p:spPr>
          <a:xfrm>
            <a:off x="5731039" y="1636776"/>
            <a:ext cx="6094378" cy="1569660"/>
          </a:xfrm>
          <a:prstGeom prst="rect">
            <a:avLst/>
          </a:prstGeom>
          <a:noFill/>
        </p:spPr>
        <p:txBody>
          <a:bodyPr wrap="square">
            <a:spAutoFit/>
          </a:bodyPr>
          <a:lstStyle/>
          <a:p>
            <a:pPr algn="just"/>
            <a:r>
              <a:rPr lang="ru-RU" sz="1600" dirty="0">
                <a:solidFill>
                  <a:srgbClr val="000000"/>
                </a:solidFill>
                <a:ea typeface="Times New Roman" panose="02020603050405020304" pitchFamily="18" charset="0"/>
              </a:rPr>
              <a:t>2018 </a:t>
            </a:r>
            <a:r>
              <a:rPr lang="ru-RU" sz="1600" dirty="0" err="1">
                <a:solidFill>
                  <a:srgbClr val="000000"/>
                </a:solidFill>
                <a:ea typeface="Times New Roman" panose="02020603050405020304" pitchFamily="18" charset="0"/>
              </a:rPr>
              <a:t>жылы</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Қазақстанда</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жүргізілген</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Дүниежүзілік</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құндылықтарға</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шолу</a:t>
            </a:r>
            <a:r>
              <a:rPr lang="ru-RU" sz="1600" dirty="0">
                <a:solidFill>
                  <a:srgbClr val="000000"/>
                </a:solidFill>
                <a:ea typeface="Times New Roman" panose="02020603050405020304" pitchFamily="18" charset="0"/>
              </a:rPr>
              <a:t>» (</a:t>
            </a:r>
            <a:r>
              <a:rPr lang="en-US" sz="1600" dirty="0">
                <a:solidFill>
                  <a:srgbClr val="000000"/>
                </a:solidFill>
                <a:ea typeface="Times New Roman" panose="02020603050405020304" pitchFamily="18" charset="0"/>
              </a:rPr>
              <a:t>World Values Survey) </a:t>
            </a:r>
            <a:r>
              <a:rPr lang="ru-RU" sz="1600" dirty="0" err="1">
                <a:solidFill>
                  <a:srgbClr val="000000"/>
                </a:solidFill>
                <a:ea typeface="Times New Roman" panose="02020603050405020304" pitchFamily="18" charset="0"/>
              </a:rPr>
              <a:t>зерттеуіне</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сәйкес</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отбасында</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балаларды</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тәрбиелеуге</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болатын</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ең</a:t>
            </a:r>
            <a:r>
              <a:rPr lang="ru-RU" sz="1600" dirty="0">
                <a:solidFill>
                  <a:srgbClr val="000000"/>
                </a:solidFill>
                <a:ea typeface="Times New Roman" panose="02020603050405020304" pitchFamily="18" charset="0"/>
              </a:rPr>
              <a:t> </a:t>
            </a:r>
            <a:r>
              <a:rPr lang="ru-RU" sz="1600" dirty="0" err="1">
                <a:solidFill>
                  <a:srgbClr val="000000"/>
                </a:solidFill>
                <a:ea typeface="Times New Roman" panose="02020603050405020304" pitchFamily="18" charset="0"/>
              </a:rPr>
              <a:t>маңызды</a:t>
            </a:r>
            <a:r>
              <a:rPr lang="ru-RU" sz="1600" dirty="0">
                <a:solidFill>
                  <a:srgbClr val="000000"/>
                </a:solidFill>
                <a:ea typeface="Times New Roman" panose="02020603050405020304" pitchFamily="18" charset="0"/>
              </a:rPr>
              <a:t> </a:t>
            </a:r>
            <a:r>
              <a:rPr lang="ru-RU" sz="1600" b="1" dirty="0">
                <a:solidFill>
                  <a:srgbClr val="000000"/>
                </a:solidFill>
                <a:ea typeface="Times New Roman" panose="02020603050405020304" pitchFamily="18" charset="0"/>
              </a:rPr>
              <a:t>бес </a:t>
            </a:r>
            <a:r>
              <a:rPr lang="ru-RU" sz="1600" dirty="0" err="1">
                <a:solidFill>
                  <a:srgbClr val="000000"/>
                </a:solidFill>
                <a:ea typeface="Times New Roman" panose="02020603050405020304" pitchFamily="18" charset="0"/>
              </a:rPr>
              <a:t>қасиет</a:t>
            </a:r>
            <a:r>
              <a:rPr lang="ru-RU" sz="1600"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еңбекқорлық</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әдептілік</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жауапкершілік</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сезімі</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басқа</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адамдарға</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төзімділік</a:t>
            </a:r>
            <a:r>
              <a:rPr lang="ru-RU" sz="1600" b="1" dirty="0">
                <a:solidFill>
                  <a:srgbClr val="000000"/>
                </a:solidFill>
                <a:ea typeface="Times New Roman" panose="02020603050405020304" pitchFamily="18" charset="0"/>
              </a:rPr>
              <a:t> пен </a:t>
            </a:r>
            <a:r>
              <a:rPr lang="ru-RU" sz="1600" b="1" dirty="0" err="1">
                <a:solidFill>
                  <a:srgbClr val="000000"/>
                </a:solidFill>
                <a:ea typeface="Times New Roman" panose="02020603050405020304" pitchFamily="18" charset="0"/>
              </a:rPr>
              <a:t>құрмет</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үнемділік</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ақша</a:t>
            </a:r>
            <a:r>
              <a:rPr lang="ru-RU" sz="1600" b="1" dirty="0">
                <a:solidFill>
                  <a:srgbClr val="000000"/>
                </a:solidFill>
                <a:ea typeface="Times New Roman" panose="02020603050405020304" pitchFamily="18" charset="0"/>
              </a:rPr>
              <a:t> мен </a:t>
            </a:r>
            <a:r>
              <a:rPr lang="ru-RU" sz="1600" b="1" dirty="0" err="1">
                <a:solidFill>
                  <a:srgbClr val="000000"/>
                </a:solidFill>
                <a:ea typeface="Times New Roman" panose="02020603050405020304" pitchFamily="18" charset="0"/>
              </a:rPr>
              <a:t>заттарға</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ұқыпты</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қарау</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болып</a:t>
            </a:r>
            <a:r>
              <a:rPr lang="ru-RU" sz="1600" b="1" dirty="0">
                <a:solidFill>
                  <a:srgbClr val="000000"/>
                </a:solidFill>
                <a:ea typeface="Times New Roman" panose="02020603050405020304" pitchFamily="18" charset="0"/>
              </a:rPr>
              <a:t> </a:t>
            </a:r>
            <a:r>
              <a:rPr lang="ru-RU" sz="1600" b="1" dirty="0" err="1">
                <a:solidFill>
                  <a:srgbClr val="000000"/>
                </a:solidFill>
                <a:ea typeface="Times New Roman" panose="02020603050405020304" pitchFamily="18" charset="0"/>
              </a:rPr>
              <a:t>белгіленді</a:t>
            </a:r>
            <a:r>
              <a:rPr lang="ru-RU" sz="1600" b="1" dirty="0">
                <a:solidFill>
                  <a:srgbClr val="000000"/>
                </a:solidFill>
                <a:ea typeface="Times New Roman" panose="02020603050405020304" pitchFamily="18" charset="0"/>
              </a:rPr>
              <a:t>.</a:t>
            </a:r>
            <a:endParaRPr lang="ru-RU" sz="1600" b="1" dirty="0"/>
          </a:p>
        </p:txBody>
      </p:sp>
      <p:pic>
        <p:nvPicPr>
          <p:cNvPr id="5" name="Рисунок 4">
            <a:extLst>
              <a:ext uri="{FF2B5EF4-FFF2-40B4-BE49-F238E27FC236}">
                <a16:creationId xmlns:a16="http://schemas.microsoft.com/office/drawing/2014/main" id="{2347AAA0-9EBE-43C7-A0DC-65037BB7A2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60" y="1962232"/>
            <a:ext cx="4641318" cy="1695813"/>
          </a:xfrm>
          <a:prstGeom prst="rect">
            <a:avLst/>
          </a:prstGeom>
        </p:spPr>
      </p:pic>
      <p:sp>
        <p:nvSpPr>
          <p:cNvPr id="26" name="TextBox 25">
            <a:extLst>
              <a:ext uri="{FF2B5EF4-FFF2-40B4-BE49-F238E27FC236}">
                <a16:creationId xmlns:a16="http://schemas.microsoft.com/office/drawing/2014/main" id="{C82086C0-C1C7-48F5-867C-8D77E9BDA676}"/>
              </a:ext>
            </a:extLst>
          </p:cNvPr>
          <p:cNvSpPr txBox="1"/>
          <p:nvPr/>
        </p:nvSpPr>
        <p:spPr>
          <a:xfrm>
            <a:off x="653260" y="3714327"/>
            <a:ext cx="6180666" cy="1046440"/>
          </a:xfrm>
          <a:prstGeom prst="rect">
            <a:avLst/>
          </a:prstGeom>
          <a:noFill/>
        </p:spPr>
        <p:txBody>
          <a:bodyPr wrap="square">
            <a:spAutoFit/>
          </a:bodyPr>
          <a:lstStyle/>
          <a:p>
            <a:r>
              <a:rPr lang="ru-RU" sz="1400" dirty="0"/>
              <a:t>  </a:t>
            </a:r>
            <a:r>
              <a:rPr lang="ru-RU" sz="1200" dirty="0" err="1"/>
              <a:t>Әдептілік</a:t>
            </a:r>
            <a:r>
              <a:rPr lang="ru-RU" sz="1400" dirty="0"/>
              <a:t>        </a:t>
            </a:r>
            <a:r>
              <a:rPr lang="ru-RU" sz="1200" dirty="0" err="1"/>
              <a:t>Жауапкершілік</a:t>
            </a:r>
            <a:r>
              <a:rPr lang="ru-RU" sz="1200" dirty="0"/>
              <a:t>            </a:t>
            </a:r>
            <a:r>
              <a:rPr lang="ru-RU" sz="1200" dirty="0" err="1"/>
              <a:t>Төзімділік</a:t>
            </a:r>
            <a:r>
              <a:rPr lang="ru-RU" sz="1200" dirty="0"/>
              <a:t>           </a:t>
            </a:r>
            <a:r>
              <a:rPr lang="ru-RU" sz="1200" dirty="0" err="1"/>
              <a:t>Үнемділік</a:t>
            </a:r>
            <a:r>
              <a:rPr lang="ru-RU" sz="1200" dirty="0"/>
              <a:t>, </a:t>
            </a:r>
          </a:p>
          <a:p>
            <a:r>
              <a:rPr lang="ru-RU" sz="1200" dirty="0"/>
              <a:t>                                      </a:t>
            </a:r>
            <a:r>
              <a:rPr lang="ru-RU" sz="1200" dirty="0" err="1"/>
              <a:t>сезімі</a:t>
            </a:r>
            <a:r>
              <a:rPr lang="ru-RU" sz="1200" dirty="0"/>
              <a:t>              </a:t>
            </a:r>
            <a:r>
              <a:rPr lang="ru-RU" sz="1200" dirty="0" err="1"/>
              <a:t>және</a:t>
            </a:r>
            <a:r>
              <a:rPr lang="ru-RU" sz="1200" dirty="0"/>
              <a:t> </a:t>
            </a:r>
            <a:r>
              <a:rPr lang="ru-RU" sz="1200" dirty="0" err="1"/>
              <a:t>адамдарға</a:t>
            </a:r>
            <a:r>
              <a:rPr lang="ru-RU" sz="1200" dirty="0"/>
              <a:t>      </a:t>
            </a:r>
            <a:r>
              <a:rPr lang="ru-RU" sz="1200" dirty="0" err="1"/>
              <a:t>ақша</a:t>
            </a:r>
            <a:r>
              <a:rPr lang="ru-RU" sz="1200" dirty="0"/>
              <a:t> мен </a:t>
            </a:r>
          </a:p>
          <a:p>
            <a:r>
              <a:rPr lang="ru-RU" sz="1200" dirty="0"/>
              <a:t>                                                                       </a:t>
            </a:r>
            <a:r>
              <a:rPr lang="ru-RU" sz="1200" dirty="0" err="1"/>
              <a:t>құрмет</a:t>
            </a:r>
            <a:r>
              <a:rPr lang="ru-RU" sz="1200" dirty="0"/>
              <a:t>           </a:t>
            </a:r>
            <a:r>
              <a:rPr lang="ru-RU" sz="1200" dirty="0" err="1"/>
              <a:t>заттарға</a:t>
            </a:r>
            <a:r>
              <a:rPr lang="ru-RU" sz="1200" dirty="0"/>
              <a:t> </a:t>
            </a:r>
            <a:r>
              <a:rPr lang="ru-RU" sz="1200" dirty="0" err="1"/>
              <a:t>ұқыпты</a:t>
            </a:r>
            <a:endParaRPr lang="ru-RU" sz="1200" dirty="0"/>
          </a:p>
          <a:p>
            <a:r>
              <a:rPr lang="ru-RU" sz="1200" dirty="0"/>
              <a:t>		                                                    </a:t>
            </a:r>
            <a:r>
              <a:rPr lang="ru-RU" sz="1200" dirty="0" err="1"/>
              <a:t>қарау</a:t>
            </a:r>
            <a:r>
              <a:rPr lang="ru-RU" sz="1200" dirty="0"/>
              <a:t> </a:t>
            </a:r>
          </a:p>
          <a:p>
            <a:endParaRPr lang="ru-RU" sz="1200" dirty="0"/>
          </a:p>
        </p:txBody>
      </p:sp>
    </p:spTree>
    <p:extLst>
      <p:ext uri="{BB962C8B-B14F-4D97-AF65-F5344CB8AC3E}">
        <p14:creationId xmlns:p14="http://schemas.microsoft.com/office/powerpoint/2010/main" val="29535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13</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Google Shape;1296;p61">
            <a:extLst>
              <a:ext uri="{FF2B5EF4-FFF2-40B4-BE49-F238E27FC236}">
                <a16:creationId xmlns:a16="http://schemas.microsoft.com/office/drawing/2014/main" id="{C8E113A9-7884-8B89-9978-D212333F6D02}"/>
              </a:ext>
            </a:extLst>
          </p:cNvPr>
          <p:cNvSpPr txBox="1">
            <a:spLocks noGrp="1"/>
          </p:cNvSpPr>
          <p:nvPr>
            <p:ph type="title"/>
          </p:nvPr>
        </p:nvSpPr>
        <p:spPr>
          <a:xfrm>
            <a:off x="256122" y="607034"/>
            <a:ext cx="11533802" cy="82293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000" dirty="0">
                <a:latin typeface="+mn-lt"/>
              </a:rPr>
              <a:t>ҚР МЖМБС-ДА КӨРСЕТІЛГЕН ҚҰНДЫЛЫҚТАР</a:t>
            </a:r>
            <a:endParaRPr sz="2000" dirty="0">
              <a:latin typeface="+mn-lt"/>
            </a:endParaRPr>
          </a:p>
        </p:txBody>
      </p:sp>
      <p:pic>
        <p:nvPicPr>
          <p:cNvPr id="7170" name="Picture 2" descr="Возможно, это изображение текст «среда обучающая математикай и информатика трехъязычие естественные науки (естествознание, физика, умение решать проблемыи принимать решения коммуникатив- ные навыки география) ценности исследова- льские навыки сотрудничество критическое мышление гражаанская навыки икт обучение Hg протяжении сей жизни технология и искусство (музыка, художественный огически труа) подходы культура физическая мероприятия внеурочные гуманитарные науки (познание мира, самопознание, история оценивание казахстан казахстана, всемирная история, основы права, экономика, современном мире) для фоумвни умение творчески применять знания способность группеи индивидуально языки (казахский, русский, английский языки) литература лидерство в обучении»">
            <a:extLst>
              <a:ext uri="{FF2B5EF4-FFF2-40B4-BE49-F238E27FC236}">
                <a16:creationId xmlns:a16="http://schemas.microsoft.com/office/drawing/2014/main" id="{38E1C94A-C9CF-268B-12E5-D48C86433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8077" y="1131688"/>
            <a:ext cx="5114284" cy="5007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735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14</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TextBox 3">
            <a:extLst>
              <a:ext uri="{FF2B5EF4-FFF2-40B4-BE49-F238E27FC236}">
                <a16:creationId xmlns:a16="http://schemas.microsoft.com/office/drawing/2014/main" id="{41A0397C-DED0-29EA-FB67-79F9D2393EAA}"/>
              </a:ext>
            </a:extLst>
          </p:cNvPr>
          <p:cNvSpPr txBox="1"/>
          <p:nvPr/>
        </p:nvSpPr>
        <p:spPr>
          <a:xfrm>
            <a:off x="253924" y="5428805"/>
            <a:ext cx="4951095" cy="307777"/>
          </a:xfrm>
          <a:prstGeom prst="rect">
            <a:avLst/>
          </a:prstGeom>
          <a:noFill/>
        </p:spPr>
        <p:txBody>
          <a:bodyPr wrap="square">
            <a:spAutoFit/>
          </a:bodyPr>
          <a:lstStyle/>
          <a:p>
            <a:pPr algn="ctr"/>
            <a:r>
              <a:rPr lang="ru-RU" sz="1400" i="1" dirty="0" err="1"/>
              <a:t>Бронфенбреннердің</a:t>
            </a:r>
            <a:r>
              <a:rPr lang="ru-RU" sz="1400" i="1" dirty="0"/>
              <a:t> </a:t>
            </a:r>
            <a:r>
              <a:rPr lang="ru-RU" sz="1400" i="1" dirty="0" err="1"/>
              <a:t>әлеуметтік-экологиялық</a:t>
            </a:r>
            <a:r>
              <a:rPr lang="ru-RU" sz="1400" i="1" dirty="0"/>
              <a:t> </a:t>
            </a:r>
            <a:r>
              <a:rPr lang="ru-RU" sz="1400" i="1" dirty="0" err="1"/>
              <a:t>моделі</a:t>
            </a:r>
            <a:r>
              <a:rPr lang="ru-RU" sz="1400" i="1" dirty="0"/>
              <a:t> (1977)</a:t>
            </a:r>
          </a:p>
        </p:txBody>
      </p:sp>
      <p:pic>
        <p:nvPicPr>
          <p:cNvPr id="1028" name="Picture 4" descr="Экологическая теория бронфенбреннера / психология">
            <a:extLst>
              <a:ext uri="{FF2B5EF4-FFF2-40B4-BE49-F238E27FC236}">
                <a16:creationId xmlns:a16="http://schemas.microsoft.com/office/drawing/2014/main" id="{2CAF11E3-8C8F-9712-CD76-3CB6D9E950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137" y="1513118"/>
            <a:ext cx="3874420" cy="3874420"/>
          </a:xfrm>
          <a:prstGeom prst="rect">
            <a:avLst/>
          </a:prstGeom>
          <a:noFill/>
          <a:extLst>
            <a:ext uri="{909E8E84-426E-40DD-AFC4-6F175D3DCCD1}">
              <a14:hiddenFill xmlns:a14="http://schemas.microsoft.com/office/drawing/2010/main">
                <a:solidFill>
                  <a:srgbClr val="FFFFFF"/>
                </a:solidFill>
              </a14:hiddenFill>
            </a:ext>
          </a:extLst>
        </p:spPr>
      </p:pic>
      <p:sp>
        <p:nvSpPr>
          <p:cNvPr id="5" name="Google Shape;1296;p61">
            <a:extLst>
              <a:ext uri="{FF2B5EF4-FFF2-40B4-BE49-F238E27FC236}">
                <a16:creationId xmlns:a16="http://schemas.microsoft.com/office/drawing/2014/main" id="{C8E113A9-7884-8B89-9978-D212333F6D02}"/>
              </a:ext>
            </a:extLst>
          </p:cNvPr>
          <p:cNvSpPr txBox="1">
            <a:spLocks noGrp="1"/>
          </p:cNvSpPr>
          <p:nvPr>
            <p:ph type="title"/>
          </p:nvPr>
        </p:nvSpPr>
        <p:spPr>
          <a:xfrm>
            <a:off x="256122" y="607034"/>
            <a:ext cx="11533802" cy="82293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000" b="1" dirty="0">
                <a:latin typeface="+mn-lt"/>
              </a:rPr>
              <a:t>ҚҰНДЫЛЫҚТАРДЫ СІҢІРУ МЕХАНИЗМДЕРІ</a:t>
            </a:r>
            <a:endParaRPr sz="2000" b="1" dirty="0">
              <a:latin typeface="+mn-lt"/>
            </a:endParaRPr>
          </a:p>
        </p:txBody>
      </p:sp>
      <p:sp>
        <p:nvSpPr>
          <p:cNvPr id="7" name="TextBox 6">
            <a:extLst>
              <a:ext uri="{FF2B5EF4-FFF2-40B4-BE49-F238E27FC236}">
                <a16:creationId xmlns:a16="http://schemas.microsoft.com/office/drawing/2014/main" id="{CD222A0E-2FDA-F455-6F40-6D066EA2BE82}"/>
              </a:ext>
            </a:extLst>
          </p:cNvPr>
          <p:cNvSpPr txBox="1"/>
          <p:nvPr/>
        </p:nvSpPr>
        <p:spPr>
          <a:xfrm>
            <a:off x="5520294" y="2657722"/>
            <a:ext cx="6094378" cy="871008"/>
          </a:xfrm>
          <a:prstGeom prst="rect">
            <a:avLst/>
          </a:prstGeom>
          <a:noFill/>
        </p:spPr>
        <p:txBody>
          <a:bodyPr wrap="square">
            <a:spAutoFit/>
          </a:bodyPr>
          <a:lstStyle/>
          <a:p>
            <a:pPr algn="ctr">
              <a:lnSpc>
                <a:spcPct val="107000"/>
              </a:lnSpc>
              <a:spcAft>
                <a:spcPts val="800"/>
              </a:spcAft>
            </a:pPr>
            <a:r>
              <a:rPr lang="ru-RU" sz="1600" dirty="0" err="1">
                <a:effectLst/>
                <a:ea typeface="Times New Roman" panose="02020603050405020304" pitchFamily="18" charset="0"/>
                <a:cs typeface="Times New Roman" panose="02020603050405020304" pitchFamily="18" charset="0"/>
              </a:rPr>
              <a:t>Бронфенбреннердің</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экологиялық</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жүйелер</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теориясына</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сәйкес</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құндылықтарды</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сіңіру</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динамикалық</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экологиялық</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жүйелерде</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жүреді</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отбасы</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білім</a:t>
            </a:r>
            <a:r>
              <a:rPr lang="ru-RU" sz="1600" dirty="0">
                <a:effectLst/>
                <a:ea typeface="Times New Roman" panose="02020603050405020304" pitchFamily="18" charset="0"/>
                <a:cs typeface="Times New Roman" panose="02020603050405020304" pitchFamily="18" charset="0"/>
              </a:rPr>
              <a:t> беру </a:t>
            </a:r>
            <a:r>
              <a:rPr lang="ru-RU" sz="1600" dirty="0" err="1">
                <a:effectLst/>
                <a:ea typeface="Times New Roman" panose="02020603050405020304" pitchFamily="18" charset="0"/>
                <a:cs typeface="Times New Roman" panose="02020603050405020304" pitchFamily="18" charset="0"/>
              </a:rPr>
              <a:t>ұйымы</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құрдастар</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және</a:t>
            </a:r>
            <a:r>
              <a:rPr lang="ru-RU" sz="1600" dirty="0">
                <a:effectLst/>
                <a:ea typeface="Times New Roman" panose="02020603050405020304" pitchFamily="18" charset="0"/>
                <a:cs typeface="Times New Roman" panose="02020603050405020304" pitchFamily="18" charset="0"/>
              </a:rPr>
              <a:t> </a:t>
            </a:r>
            <a:r>
              <a:rPr lang="ru-RU" sz="1600" dirty="0" err="1">
                <a:effectLst/>
                <a:ea typeface="Times New Roman" panose="02020603050405020304" pitchFamily="18" charset="0"/>
                <a:cs typeface="Times New Roman" panose="02020603050405020304" pitchFamily="18" charset="0"/>
              </a:rPr>
              <a:t>т.б</a:t>
            </a:r>
            <a:r>
              <a:rPr lang="ru-RU" sz="1600" dirty="0">
                <a:effectLst/>
                <a:ea typeface="Times New Roman" panose="02020603050405020304" pitchFamily="18" charset="0"/>
                <a:cs typeface="Times New Roman" panose="02020603050405020304" pitchFamily="18" charset="0"/>
              </a:rPr>
              <a:t>.</a:t>
            </a:r>
            <a:endParaRPr lang="ru-RU" sz="1600" dirty="0"/>
          </a:p>
        </p:txBody>
      </p:sp>
    </p:spTree>
    <p:extLst>
      <p:ext uri="{BB962C8B-B14F-4D97-AF65-F5344CB8AC3E}">
        <p14:creationId xmlns:p14="http://schemas.microsoft.com/office/powerpoint/2010/main" val="1998738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15</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Google Shape;1296;p61">
            <a:extLst>
              <a:ext uri="{FF2B5EF4-FFF2-40B4-BE49-F238E27FC236}">
                <a16:creationId xmlns:a16="http://schemas.microsoft.com/office/drawing/2014/main" id="{8A34B4A8-B465-77E3-F0F0-F4E3E27E60BA}"/>
              </a:ext>
            </a:extLst>
          </p:cNvPr>
          <p:cNvSpPr txBox="1">
            <a:spLocks noGrp="1"/>
          </p:cNvSpPr>
          <p:nvPr>
            <p:ph type="title"/>
          </p:nvPr>
        </p:nvSpPr>
        <p:spPr>
          <a:xfrm>
            <a:off x="507538" y="665229"/>
            <a:ext cx="11176926" cy="866626"/>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b="1" dirty="0">
                <a:latin typeface="+mn-lt"/>
              </a:rPr>
              <a:t>ТОПТАРДА ЖҰМЫС ІСТЕУ. </a:t>
            </a:r>
            <a:r>
              <a:rPr lang="ru-RU" sz="1800" dirty="0">
                <a:latin typeface="+mn-lt"/>
              </a:rPr>
              <a:t>МЕКТЕПТІҢ МИКРОЖҮЙЕСІНДЕ БҰРЫН ТАҢДАҒАН БІР ҰЛТТЫҚ ҚҰНДЫЛЫҚТЫ СІҢІРУ ЖОЛДАРЫН ҚАРАСТЫРЫҢЫЗ. СІЗ ҚАНДАЙ ІС-ШАРАЛАР ҰЙЫМДАСТЫРАР ЕДІҢІЗ? ҚАНДАЙ БАҒДАРЛАМАЛАР/ ЖОБАЛАР ӘЗІРЛЕНДІ?</a:t>
            </a:r>
            <a:endParaRPr sz="1800" dirty="0">
              <a:latin typeface="+mn-lt"/>
            </a:endParaRPr>
          </a:p>
        </p:txBody>
      </p:sp>
      <p:graphicFrame>
        <p:nvGraphicFramePr>
          <p:cNvPr id="3" name="Google Shape;1297;p61">
            <a:extLst>
              <a:ext uri="{FF2B5EF4-FFF2-40B4-BE49-F238E27FC236}">
                <a16:creationId xmlns:a16="http://schemas.microsoft.com/office/drawing/2014/main" id="{53F84581-A09D-23E4-F83E-092DB5ECE916}"/>
              </a:ext>
            </a:extLst>
          </p:cNvPr>
          <p:cNvGraphicFramePr/>
          <p:nvPr>
            <p:extLst>
              <p:ext uri="{D42A27DB-BD31-4B8C-83A1-F6EECF244321}">
                <p14:modId xmlns:p14="http://schemas.microsoft.com/office/powerpoint/2010/main" val="2402129360"/>
              </p:ext>
            </p:extLst>
          </p:nvPr>
        </p:nvGraphicFramePr>
        <p:xfrm>
          <a:off x="507537" y="1856007"/>
          <a:ext cx="11176926" cy="4279148"/>
        </p:xfrm>
        <a:graphic>
          <a:graphicData uri="http://schemas.openxmlformats.org/drawingml/2006/table">
            <a:tbl>
              <a:tblPr>
                <a:tableStyleId>{BDBED569-4797-4DF1-A0F4-6AAB3CD982D8}</a:tableStyleId>
              </a:tblPr>
              <a:tblGrid>
                <a:gridCol w="4878879">
                  <a:extLst>
                    <a:ext uri="{9D8B030D-6E8A-4147-A177-3AD203B41FA5}">
                      <a16:colId xmlns:a16="http://schemas.microsoft.com/office/drawing/2014/main" val="20000"/>
                    </a:ext>
                  </a:extLst>
                </a:gridCol>
                <a:gridCol w="6298047">
                  <a:extLst>
                    <a:ext uri="{9D8B030D-6E8A-4147-A177-3AD203B41FA5}">
                      <a16:colId xmlns:a16="http://schemas.microsoft.com/office/drawing/2014/main" val="20001"/>
                    </a:ext>
                  </a:extLst>
                </a:gridCol>
              </a:tblGrid>
              <a:tr h="783271">
                <a:tc>
                  <a:txBody>
                    <a:bodyPr/>
                    <a:lstStyle/>
                    <a:p>
                      <a:pPr marL="0" lvl="0" indent="0" algn="ctr" rtl="0">
                        <a:spcBef>
                          <a:spcPts val="0"/>
                        </a:spcBef>
                        <a:spcAft>
                          <a:spcPts val="0"/>
                        </a:spcAft>
                        <a:buNone/>
                      </a:pPr>
                      <a:r>
                        <a:rPr lang="ru-RU" sz="1600" b="1" dirty="0">
                          <a:solidFill>
                            <a:schemeClr val="tx1"/>
                          </a:solidFill>
                          <a:latin typeface="Cinzel SemiBold"/>
                          <a:ea typeface="Cinzel SemiBold"/>
                          <a:cs typeface="Cinzel SemiBold"/>
                          <a:sym typeface="Cinzel SemiBold"/>
                        </a:rPr>
                        <a:t>МЕХАНИЗМДЕР</a:t>
                      </a:r>
                    </a:p>
                  </a:txBody>
                  <a:tcPr marL="91425" marR="91425" marT="68575" marB="68575" anchor="ctr"/>
                </a:tc>
                <a:tc>
                  <a:txBody>
                    <a:bodyPr/>
                    <a:lstStyle/>
                    <a:p>
                      <a:pPr marL="0" lvl="0" indent="0" algn="ctr" rtl="0">
                        <a:spcBef>
                          <a:spcPts val="0"/>
                        </a:spcBef>
                        <a:spcAft>
                          <a:spcPts val="0"/>
                        </a:spcAft>
                        <a:buNone/>
                      </a:pPr>
                      <a:r>
                        <a:rPr lang="ru-RU" sz="1600" b="1" dirty="0">
                          <a:latin typeface="+mn-lt"/>
                        </a:rPr>
                        <a:t>БАҒДАРЛАМАЛАР/ ЖОБАЛАР</a:t>
                      </a:r>
                      <a:endParaRPr lang="ru-RU" sz="1600" b="1" dirty="0">
                        <a:solidFill>
                          <a:schemeClr val="tx1"/>
                        </a:solidFill>
                        <a:latin typeface="Cinzel SemiBold"/>
                        <a:ea typeface="Cinzel SemiBold"/>
                        <a:cs typeface="Cinzel SemiBold"/>
                        <a:sym typeface="Cinzel SemiBold"/>
                      </a:endParaRPr>
                    </a:p>
                  </a:txBody>
                  <a:tcPr marL="91425" marR="91425" marT="68575" marB="68575" anchor="ctr"/>
                </a:tc>
                <a:extLst>
                  <a:ext uri="{0D108BD9-81ED-4DB2-BD59-A6C34878D82A}">
                    <a16:rowId xmlns:a16="http://schemas.microsoft.com/office/drawing/2014/main" val="10000"/>
                  </a:ext>
                </a:extLst>
              </a:tr>
              <a:tr h="550980">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ОҚУ ҚЫЗМЕТІ</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2"/>
                  </a:ext>
                </a:extLst>
              </a:tr>
              <a:tr h="550980">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ОҚУДАН ТЫС ҚЫЗМЕТ</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3108161384"/>
                  </a:ext>
                </a:extLst>
              </a:tr>
              <a:tr h="550980">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АТА-АНАЛАРМЕН ЫНТЫМАҚТАСТЫҚ</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3"/>
                  </a:ext>
                </a:extLst>
              </a:tr>
              <a:tr h="550980">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ӘЛЕУМЕТТІК СЕРІКТЕСТІК</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441210811"/>
                  </a:ext>
                </a:extLst>
              </a:tr>
              <a:tr h="550980">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МЕКТЕП САЯСАТЫ</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10004"/>
                  </a:ext>
                </a:extLst>
              </a:tr>
              <a:tr h="740977">
                <a:tc>
                  <a:txBody>
                    <a:bodyPr/>
                    <a:lstStyle/>
                    <a:p>
                      <a:pPr marL="0" lvl="0" indent="0" algn="ctr" rtl="0">
                        <a:spcBef>
                          <a:spcPts val="0"/>
                        </a:spcBef>
                        <a:spcAft>
                          <a:spcPts val="0"/>
                        </a:spcAft>
                        <a:buNone/>
                      </a:pPr>
                      <a:r>
                        <a:rPr lang="ru-RU" sz="1600" dirty="0">
                          <a:solidFill>
                            <a:schemeClr val="tx1"/>
                          </a:solidFill>
                          <a:latin typeface="Figtree"/>
                          <a:ea typeface="Figtree"/>
                          <a:cs typeface="Figtree"/>
                          <a:sym typeface="Figtree"/>
                        </a:rPr>
                        <a:t>МЕКЕМЕЛІК ӨЗАРА ІС-ҚИМЫЛ</a:t>
                      </a:r>
                      <a:endParaRPr sz="1600" dirty="0">
                        <a:solidFill>
                          <a:schemeClr val="tx1"/>
                        </a:solidFill>
                        <a:latin typeface="Figtree"/>
                        <a:ea typeface="Figtree"/>
                        <a:cs typeface="Figtree"/>
                        <a:sym typeface="Figtree"/>
                      </a:endParaRPr>
                    </a:p>
                  </a:txBody>
                  <a:tcPr marL="91425" marR="91425" marT="68575" marB="68575" anchor="ctr"/>
                </a:tc>
                <a:tc>
                  <a:txBody>
                    <a:bodyPr/>
                    <a:lstStyle/>
                    <a:p>
                      <a:pPr marL="0" lvl="0" indent="0" algn="ctr" rtl="0">
                        <a:spcBef>
                          <a:spcPts val="0"/>
                        </a:spcBef>
                        <a:spcAft>
                          <a:spcPts val="0"/>
                        </a:spcAft>
                        <a:buNone/>
                      </a:pPr>
                      <a:endParaRPr sz="1600" b="1" dirty="0">
                        <a:solidFill>
                          <a:schemeClr val="tx1"/>
                        </a:solidFill>
                        <a:latin typeface="Figtree"/>
                        <a:ea typeface="Figtree"/>
                        <a:cs typeface="Figtree"/>
                        <a:sym typeface="Figtree"/>
                      </a:endParaRPr>
                    </a:p>
                  </a:txBody>
                  <a:tcPr marL="91425" marR="91425" marT="68575" marB="68575" anchor="ctr"/>
                </a:tc>
                <a:extLst>
                  <a:ext uri="{0D108BD9-81ED-4DB2-BD59-A6C34878D82A}">
                    <a16:rowId xmlns:a16="http://schemas.microsoft.com/office/drawing/2014/main" val="3320753591"/>
                  </a:ext>
                </a:extLst>
              </a:tr>
            </a:tbl>
          </a:graphicData>
        </a:graphic>
      </p:graphicFrame>
    </p:spTree>
    <p:extLst>
      <p:ext uri="{BB962C8B-B14F-4D97-AF65-F5344CB8AC3E}">
        <p14:creationId xmlns:p14="http://schemas.microsoft.com/office/powerpoint/2010/main" val="2968792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16</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 name="Google Shape;1484;p70">
            <a:extLst>
              <a:ext uri="{FF2B5EF4-FFF2-40B4-BE49-F238E27FC236}">
                <a16:creationId xmlns:a16="http://schemas.microsoft.com/office/drawing/2014/main" id="{FB795F90-6D28-E28E-1424-A8A46634E5DF}"/>
              </a:ext>
            </a:extLst>
          </p:cNvPr>
          <p:cNvSpPr txBox="1">
            <a:spLocks noGrp="1"/>
          </p:cNvSpPr>
          <p:nvPr>
            <p:ph type="title"/>
          </p:nvPr>
        </p:nvSpPr>
        <p:spPr>
          <a:xfrm>
            <a:off x="1986850" y="482158"/>
            <a:ext cx="8555884"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b="1" dirty="0"/>
              <a:t>РЕФЛЕКСИЯҒА АРНАЛҒАН СҰРАҚТАР</a:t>
            </a:r>
            <a:endParaRPr b="1" dirty="0"/>
          </a:p>
        </p:txBody>
      </p:sp>
      <p:sp>
        <p:nvSpPr>
          <p:cNvPr id="13" name="Google Shape;1485;p70">
            <a:extLst>
              <a:ext uri="{FF2B5EF4-FFF2-40B4-BE49-F238E27FC236}">
                <a16:creationId xmlns:a16="http://schemas.microsoft.com/office/drawing/2014/main" id="{29A1C37B-DCBA-6F61-5A89-AC3574FB180A}"/>
              </a:ext>
            </a:extLst>
          </p:cNvPr>
          <p:cNvSpPr/>
          <p:nvPr/>
        </p:nvSpPr>
        <p:spPr>
          <a:xfrm>
            <a:off x="4978783" y="2709016"/>
            <a:ext cx="2445240" cy="2032009"/>
          </a:xfrm>
          <a:prstGeom prst="ellipse">
            <a:avLst/>
          </a:prstGeom>
          <a:solidFill>
            <a:srgbClr val="48ACC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ru-RU" dirty="0">
                <a:latin typeface="Figtree"/>
                <a:ea typeface="Figtree"/>
                <a:cs typeface="Figtree"/>
                <a:sym typeface="Figtree"/>
              </a:rPr>
              <a:t>ҰЛТТЫҚ ҚҰНДЫЛЫҚТАР</a:t>
            </a:r>
            <a:endParaRPr dirty="0">
              <a:latin typeface="Figtree"/>
              <a:ea typeface="Figtree"/>
              <a:cs typeface="Figtree"/>
              <a:sym typeface="Figtree"/>
            </a:endParaRPr>
          </a:p>
        </p:txBody>
      </p:sp>
      <p:sp>
        <p:nvSpPr>
          <p:cNvPr id="14" name="Google Shape;1486;p70">
            <a:extLst>
              <a:ext uri="{FF2B5EF4-FFF2-40B4-BE49-F238E27FC236}">
                <a16:creationId xmlns:a16="http://schemas.microsoft.com/office/drawing/2014/main" id="{BE70F43B-87FB-0993-A847-A20F2A82CA21}"/>
              </a:ext>
            </a:extLst>
          </p:cNvPr>
          <p:cNvSpPr txBox="1"/>
          <p:nvPr/>
        </p:nvSpPr>
        <p:spPr>
          <a:xfrm>
            <a:off x="7982319" y="2317941"/>
            <a:ext cx="3874099" cy="86861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dirty="0" err="1">
                <a:latin typeface="Figtree"/>
                <a:ea typeface="Figtree"/>
                <a:cs typeface="Figtree"/>
                <a:sym typeface="Figtree"/>
              </a:rPr>
              <a:t>Құндылықтарды</a:t>
            </a:r>
            <a:r>
              <a:rPr lang="ru-RU" dirty="0">
                <a:latin typeface="Figtree"/>
                <a:ea typeface="Figtree"/>
                <a:cs typeface="Figtree"/>
                <a:sym typeface="Figtree"/>
              </a:rPr>
              <a:t> </a:t>
            </a:r>
            <a:r>
              <a:rPr lang="ru-RU" dirty="0" err="1">
                <a:latin typeface="Figtree"/>
                <a:ea typeface="Figtree"/>
                <a:cs typeface="Figtree"/>
                <a:sym typeface="Figtree"/>
              </a:rPr>
              <a:t>сіңірудің</a:t>
            </a:r>
            <a:r>
              <a:rPr lang="ru-RU" dirty="0">
                <a:latin typeface="Figtree"/>
                <a:ea typeface="Figtree"/>
                <a:cs typeface="Figtree"/>
                <a:sym typeface="Figtree"/>
              </a:rPr>
              <a:t> </a:t>
            </a:r>
            <a:r>
              <a:rPr lang="ru-RU" dirty="0" err="1">
                <a:latin typeface="Figtree"/>
                <a:ea typeface="Figtree"/>
                <a:cs typeface="Figtree"/>
                <a:sym typeface="Figtree"/>
              </a:rPr>
              <a:t>басқа</a:t>
            </a:r>
            <a:r>
              <a:rPr lang="ru-RU" dirty="0">
                <a:latin typeface="Figtree"/>
                <a:ea typeface="Figtree"/>
                <a:cs typeface="Figtree"/>
                <a:sym typeface="Figtree"/>
              </a:rPr>
              <a:t> </a:t>
            </a:r>
            <a:r>
              <a:rPr lang="ru-RU" dirty="0" err="1">
                <a:latin typeface="Figtree"/>
                <a:ea typeface="Figtree"/>
                <a:cs typeface="Figtree"/>
                <a:sym typeface="Figtree"/>
              </a:rPr>
              <a:t>қандай</a:t>
            </a:r>
            <a:r>
              <a:rPr lang="ru-RU" dirty="0">
                <a:latin typeface="Figtree"/>
                <a:ea typeface="Figtree"/>
                <a:cs typeface="Figtree"/>
                <a:sym typeface="Figtree"/>
              </a:rPr>
              <a:t> </a:t>
            </a:r>
            <a:r>
              <a:rPr lang="ru-RU" dirty="0" err="1">
                <a:latin typeface="Figtree"/>
                <a:ea typeface="Figtree"/>
                <a:cs typeface="Figtree"/>
                <a:sym typeface="Figtree"/>
              </a:rPr>
              <a:t>механизмдерін</a:t>
            </a:r>
            <a:r>
              <a:rPr lang="ru-RU" dirty="0">
                <a:latin typeface="Figtree"/>
                <a:ea typeface="Figtree"/>
                <a:cs typeface="Figtree"/>
                <a:sym typeface="Figtree"/>
              </a:rPr>
              <a:t> </a:t>
            </a:r>
            <a:r>
              <a:rPr lang="ru-RU" dirty="0" err="1">
                <a:latin typeface="Figtree"/>
                <a:ea typeface="Figtree"/>
                <a:cs typeface="Figtree"/>
                <a:sym typeface="Figtree"/>
              </a:rPr>
              <a:t>қосар</a:t>
            </a:r>
            <a:r>
              <a:rPr lang="ru-RU" dirty="0">
                <a:latin typeface="Figtree"/>
                <a:ea typeface="Figtree"/>
                <a:cs typeface="Figtree"/>
                <a:sym typeface="Figtree"/>
              </a:rPr>
              <a:t> </a:t>
            </a:r>
            <a:r>
              <a:rPr lang="ru-RU" dirty="0" err="1">
                <a:latin typeface="Figtree"/>
                <a:ea typeface="Figtree"/>
                <a:cs typeface="Figtree"/>
                <a:sym typeface="Figtree"/>
              </a:rPr>
              <a:t>едіңіз</a:t>
            </a:r>
            <a:r>
              <a:rPr lang="ru-RU" dirty="0">
                <a:latin typeface="Figtree"/>
                <a:ea typeface="Figtree"/>
                <a:cs typeface="Figtree"/>
                <a:sym typeface="Figtree"/>
              </a:rPr>
              <a:t>?</a:t>
            </a:r>
            <a:endParaRPr dirty="0">
              <a:latin typeface="Figtree"/>
              <a:ea typeface="Figtree"/>
              <a:cs typeface="Figtree"/>
              <a:sym typeface="Figtree"/>
            </a:endParaRPr>
          </a:p>
        </p:txBody>
      </p:sp>
      <p:sp>
        <p:nvSpPr>
          <p:cNvPr id="15" name="Google Shape;1487;p70">
            <a:extLst>
              <a:ext uri="{FF2B5EF4-FFF2-40B4-BE49-F238E27FC236}">
                <a16:creationId xmlns:a16="http://schemas.microsoft.com/office/drawing/2014/main" id="{59FED000-751A-15E4-645B-C0DF636CFE54}"/>
              </a:ext>
            </a:extLst>
          </p:cNvPr>
          <p:cNvSpPr txBox="1"/>
          <p:nvPr/>
        </p:nvSpPr>
        <p:spPr>
          <a:xfrm>
            <a:off x="4744584" y="1368778"/>
            <a:ext cx="3167197" cy="62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dirty="0" err="1">
                <a:latin typeface="Figtree"/>
                <a:ea typeface="Figtree"/>
                <a:cs typeface="Figtree"/>
                <a:sym typeface="Figtree"/>
              </a:rPr>
              <a:t>Топтық</a:t>
            </a:r>
            <a:r>
              <a:rPr lang="ru-RU" dirty="0">
                <a:latin typeface="Figtree"/>
                <a:ea typeface="Figtree"/>
                <a:cs typeface="Figtree"/>
                <a:sym typeface="Figtree"/>
              </a:rPr>
              <a:t> </a:t>
            </a:r>
            <a:r>
              <a:rPr lang="ru-RU" dirty="0" err="1">
                <a:latin typeface="Figtree"/>
                <a:ea typeface="Figtree"/>
                <a:cs typeface="Figtree"/>
                <a:sym typeface="Figtree"/>
              </a:rPr>
              <a:t>жұмыста</a:t>
            </a:r>
            <a:r>
              <a:rPr lang="ru-RU" dirty="0">
                <a:latin typeface="Figtree"/>
                <a:ea typeface="Figtree"/>
                <a:cs typeface="Figtree"/>
                <a:sym typeface="Figtree"/>
              </a:rPr>
              <a:t> </a:t>
            </a:r>
            <a:r>
              <a:rPr lang="ru-RU" dirty="0" err="1">
                <a:latin typeface="Figtree"/>
                <a:ea typeface="Figtree"/>
                <a:cs typeface="Figtree"/>
                <a:sym typeface="Figtree"/>
              </a:rPr>
              <a:t>қандай</a:t>
            </a:r>
            <a:r>
              <a:rPr lang="ru-RU" dirty="0">
                <a:latin typeface="Figtree"/>
                <a:ea typeface="Figtree"/>
                <a:cs typeface="Figtree"/>
                <a:sym typeface="Figtree"/>
              </a:rPr>
              <a:t> </a:t>
            </a:r>
            <a:r>
              <a:rPr lang="ru-RU" dirty="0" err="1">
                <a:latin typeface="Figtree"/>
                <a:ea typeface="Figtree"/>
                <a:cs typeface="Figtree"/>
                <a:sym typeface="Figtree"/>
              </a:rPr>
              <a:t>мәселелер</a:t>
            </a:r>
            <a:r>
              <a:rPr lang="ru-RU" dirty="0">
                <a:latin typeface="Figtree"/>
                <a:ea typeface="Figtree"/>
                <a:cs typeface="Figtree"/>
                <a:sym typeface="Figtree"/>
              </a:rPr>
              <a:t> </a:t>
            </a:r>
            <a:r>
              <a:rPr lang="ru-RU" dirty="0" err="1">
                <a:latin typeface="Figtree"/>
                <a:ea typeface="Figtree"/>
                <a:cs typeface="Figtree"/>
                <a:sym typeface="Figtree"/>
              </a:rPr>
              <a:t>туындады</a:t>
            </a:r>
            <a:r>
              <a:rPr lang="ru-RU" dirty="0">
                <a:latin typeface="Figtree"/>
                <a:ea typeface="Figtree"/>
                <a:cs typeface="Figtree"/>
                <a:sym typeface="Figtree"/>
              </a:rPr>
              <a:t>?</a:t>
            </a:r>
            <a:endParaRPr dirty="0">
              <a:latin typeface="Figtree"/>
              <a:ea typeface="Figtree"/>
              <a:cs typeface="Figtree"/>
              <a:sym typeface="Figtree"/>
            </a:endParaRPr>
          </a:p>
        </p:txBody>
      </p:sp>
      <p:sp>
        <p:nvSpPr>
          <p:cNvPr id="16" name="Google Shape;1488;p70">
            <a:extLst>
              <a:ext uri="{FF2B5EF4-FFF2-40B4-BE49-F238E27FC236}">
                <a16:creationId xmlns:a16="http://schemas.microsoft.com/office/drawing/2014/main" id="{49BA9B19-61E5-E63A-4EC2-1CFC34DA674B}"/>
              </a:ext>
            </a:extLst>
          </p:cNvPr>
          <p:cNvSpPr txBox="1"/>
          <p:nvPr/>
        </p:nvSpPr>
        <p:spPr>
          <a:xfrm>
            <a:off x="2189983" y="2784029"/>
            <a:ext cx="2695728" cy="101709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dirty="0" err="1">
                <a:latin typeface="Figtree"/>
                <a:ea typeface="Figtree"/>
                <a:cs typeface="Figtree"/>
                <a:sym typeface="Figtree"/>
              </a:rPr>
              <a:t>Сіз</a:t>
            </a:r>
            <a:r>
              <a:rPr lang="ru-RU" dirty="0">
                <a:latin typeface="Figtree"/>
                <a:ea typeface="Figtree"/>
                <a:cs typeface="Figtree"/>
                <a:sym typeface="Figtree"/>
              </a:rPr>
              <a:t> </a:t>
            </a:r>
            <a:r>
              <a:rPr lang="ru-RU" dirty="0" err="1">
                <a:latin typeface="Figtree"/>
                <a:ea typeface="Figtree"/>
                <a:cs typeface="Figtree"/>
                <a:sym typeface="Figtree"/>
              </a:rPr>
              <a:t>ұйымыңыздың</a:t>
            </a:r>
            <a:r>
              <a:rPr lang="ru-RU" dirty="0">
                <a:latin typeface="Figtree"/>
                <a:ea typeface="Figtree"/>
                <a:cs typeface="Figtree"/>
                <a:sym typeface="Figtree"/>
              </a:rPr>
              <a:t> </a:t>
            </a:r>
            <a:r>
              <a:rPr lang="ru-RU" dirty="0" err="1">
                <a:latin typeface="Figtree"/>
                <a:ea typeface="Figtree"/>
                <a:cs typeface="Figtree"/>
                <a:sym typeface="Figtree"/>
              </a:rPr>
              <a:t>құндылықтарын</a:t>
            </a:r>
            <a:r>
              <a:rPr lang="ru-RU" dirty="0">
                <a:latin typeface="Figtree"/>
                <a:ea typeface="Figtree"/>
                <a:cs typeface="Figtree"/>
                <a:sym typeface="Figtree"/>
              </a:rPr>
              <a:t> </a:t>
            </a:r>
            <a:r>
              <a:rPr lang="ru-RU" dirty="0" err="1">
                <a:latin typeface="Figtree"/>
                <a:ea typeface="Figtree"/>
                <a:cs typeface="Figtree"/>
                <a:sym typeface="Figtree"/>
              </a:rPr>
              <a:t>анықтадыңыз</a:t>
            </a:r>
            <a:r>
              <a:rPr lang="ru-RU" dirty="0">
                <a:latin typeface="Figtree"/>
                <a:ea typeface="Figtree"/>
                <a:cs typeface="Figtree"/>
                <a:sym typeface="Figtree"/>
              </a:rPr>
              <a:t> ба?</a:t>
            </a:r>
            <a:endParaRPr dirty="0">
              <a:latin typeface="Figtree"/>
              <a:ea typeface="Figtree"/>
              <a:cs typeface="Figtree"/>
              <a:sym typeface="Figtree"/>
            </a:endParaRPr>
          </a:p>
        </p:txBody>
      </p:sp>
      <p:sp>
        <p:nvSpPr>
          <p:cNvPr id="17" name="Google Shape;1489;p70">
            <a:extLst>
              <a:ext uri="{FF2B5EF4-FFF2-40B4-BE49-F238E27FC236}">
                <a16:creationId xmlns:a16="http://schemas.microsoft.com/office/drawing/2014/main" id="{771A195C-BB7E-5813-2E15-20D1CAD00B2C}"/>
              </a:ext>
            </a:extLst>
          </p:cNvPr>
          <p:cNvSpPr txBox="1"/>
          <p:nvPr/>
        </p:nvSpPr>
        <p:spPr>
          <a:xfrm>
            <a:off x="1154326" y="4162591"/>
            <a:ext cx="3673827" cy="115686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dirty="0" err="1">
                <a:latin typeface="Figtree"/>
                <a:ea typeface="Figtree"/>
                <a:cs typeface="Figtree"/>
                <a:sym typeface="Figtree"/>
              </a:rPr>
              <a:t>Сіздің</a:t>
            </a:r>
            <a:r>
              <a:rPr lang="ru-RU" dirty="0">
                <a:latin typeface="Figtree"/>
                <a:ea typeface="Figtree"/>
                <a:cs typeface="Figtree"/>
                <a:sym typeface="Figtree"/>
              </a:rPr>
              <a:t> </a:t>
            </a:r>
            <a:r>
              <a:rPr lang="ru-RU" dirty="0" err="1">
                <a:latin typeface="Figtree"/>
                <a:ea typeface="Figtree"/>
                <a:cs typeface="Figtree"/>
                <a:sym typeface="Figtree"/>
              </a:rPr>
              <a:t>ойыңызша</a:t>
            </a:r>
            <a:r>
              <a:rPr lang="ru-RU" dirty="0">
                <a:latin typeface="Figtree"/>
                <a:ea typeface="Figtree"/>
                <a:cs typeface="Figtree"/>
                <a:sym typeface="Figtree"/>
              </a:rPr>
              <a:t>, </a:t>
            </a:r>
            <a:r>
              <a:rPr lang="ru-RU" dirty="0" err="1">
                <a:latin typeface="Figtree"/>
                <a:ea typeface="Figtree"/>
                <a:cs typeface="Figtree"/>
                <a:sym typeface="Figtree"/>
              </a:rPr>
              <a:t>біз</a:t>
            </a:r>
            <a:r>
              <a:rPr lang="ru-RU" dirty="0">
                <a:latin typeface="Figtree"/>
                <a:ea typeface="Figtree"/>
                <a:cs typeface="Figtree"/>
                <a:sym typeface="Figtree"/>
              </a:rPr>
              <a:t> </a:t>
            </a:r>
            <a:r>
              <a:rPr lang="ru-RU" dirty="0" err="1">
                <a:latin typeface="Figtree"/>
                <a:ea typeface="Figtree"/>
                <a:cs typeface="Figtree"/>
                <a:sym typeface="Figtree"/>
              </a:rPr>
              <a:t>позитивті</a:t>
            </a:r>
            <a:r>
              <a:rPr lang="ru-RU" dirty="0">
                <a:latin typeface="Figtree"/>
                <a:ea typeface="Figtree"/>
                <a:cs typeface="Figtree"/>
                <a:sym typeface="Figtree"/>
              </a:rPr>
              <a:t> </a:t>
            </a:r>
            <a:r>
              <a:rPr lang="ru-RU" dirty="0" err="1">
                <a:latin typeface="Figtree"/>
                <a:ea typeface="Figtree"/>
                <a:cs typeface="Figtree"/>
                <a:sym typeface="Figtree"/>
              </a:rPr>
              <a:t>ата-ана</a:t>
            </a:r>
            <a:r>
              <a:rPr lang="ru-RU" dirty="0">
                <a:latin typeface="Figtree"/>
                <a:ea typeface="Figtree"/>
                <a:cs typeface="Figtree"/>
                <a:sym typeface="Figtree"/>
              </a:rPr>
              <a:t> </a:t>
            </a:r>
            <a:r>
              <a:rPr lang="ru-RU" dirty="0" err="1">
                <a:latin typeface="Figtree"/>
                <a:ea typeface="Figtree"/>
                <a:cs typeface="Figtree"/>
                <a:sym typeface="Figtree"/>
              </a:rPr>
              <a:t>мәдениетін</a:t>
            </a:r>
            <a:r>
              <a:rPr lang="ru-RU" dirty="0">
                <a:latin typeface="Figtree"/>
                <a:ea typeface="Figtree"/>
                <a:cs typeface="Figtree"/>
                <a:sym typeface="Figtree"/>
              </a:rPr>
              <a:t> </a:t>
            </a:r>
            <a:r>
              <a:rPr lang="ru-RU" dirty="0" err="1">
                <a:latin typeface="Figtree"/>
                <a:ea typeface="Figtree"/>
                <a:cs typeface="Figtree"/>
                <a:sym typeface="Figtree"/>
              </a:rPr>
              <a:t>дамыта</a:t>
            </a:r>
            <a:r>
              <a:rPr lang="ru-RU" dirty="0">
                <a:latin typeface="Figtree"/>
                <a:ea typeface="Figtree"/>
                <a:cs typeface="Figtree"/>
                <a:sym typeface="Figtree"/>
              </a:rPr>
              <a:t> </a:t>
            </a:r>
            <a:r>
              <a:rPr lang="ru-RU" dirty="0" err="1">
                <a:latin typeface="Figtree"/>
                <a:ea typeface="Figtree"/>
                <a:cs typeface="Figtree"/>
                <a:sym typeface="Figtree"/>
              </a:rPr>
              <a:t>отырып</a:t>
            </a:r>
            <a:r>
              <a:rPr lang="ru-RU" dirty="0">
                <a:latin typeface="Figtree"/>
                <a:ea typeface="Figtree"/>
                <a:cs typeface="Figtree"/>
                <a:sym typeface="Figtree"/>
              </a:rPr>
              <a:t>, </a:t>
            </a:r>
            <a:r>
              <a:rPr lang="ru-RU" dirty="0" err="1">
                <a:latin typeface="Figtree"/>
                <a:ea typeface="Figtree"/>
                <a:cs typeface="Figtree"/>
                <a:sym typeface="Figtree"/>
              </a:rPr>
              <a:t>қандай</a:t>
            </a:r>
            <a:r>
              <a:rPr lang="ru-RU" dirty="0">
                <a:latin typeface="Figtree"/>
                <a:ea typeface="Figtree"/>
                <a:cs typeface="Figtree"/>
                <a:sym typeface="Figtree"/>
              </a:rPr>
              <a:t> </a:t>
            </a:r>
            <a:r>
              <a:rPr lang="ru-RU" dirty="0" err="1">
                <a:latin typeface="Figtree"/>
                <a:ea typeface="Figtree"/>
                <a:cs typeface="Figtree"/>
                <a:sym typeface="Figtree"/>
              </a:rPr>
              <a:t>құндылықтарды</a:t>
            </a:r>
            <a:r>
              <a:rPr lang="ru-RU" dirty="0">
                <a:latin typeface="Figtree"/>
                <a:ea typeface="Figtree"/>
                <a:cs typeface="Figtree"/>
                <a:sym typeface="Figtree"/>
              </a:rPr>
              <a:t> </a:t>
            </a:r>
            <a:r>
              <a:rPr lang="ru-RU" dirty="0" err="1">
                <a:latin typeface="Figtree"/>
                <a:ea typeface="Figtree"/>
                <a:cs typeface="Figtree"/>
                <a:sym typeface="Figtree"/>
              </a:rPr>
              <a:t>таратамыз</a:t>
            </a:r>
            <a:r>
              <a:rPr lang="ru-RU" dirty="0">
                <a:latin typeface="Figtree"/>
                <a:ea typeface="Figtree"/>
                <a:cs typeface="Figtree"/>
                <a:sym typeface="Figtree"/>
              </a:rPr>
              <a:t>?</a:t>
            </a:r>
            <a:endParaRPr dirty="0">
              <a:latin typeface="Figtree"/>
              <a:ea typeface="Figtree"/>
              <a:cs typeface="Figtree"/>
              <a:sym typeface="Figtree"/>
            </a:endParaRPr>
          </a:p>
        </p:txBody>
      </p:sp>
      <p:sp>
        <p:nvSpPr>
          <p:cNvPr id="18" name="Google Shape;1490;p70">
            <a:extLst>
              <a:ext uri="{FF2B5EF4-FFF2-40B4-BE49-F238E27FC236}">
                <a16:creationId xmlns:a16="http://schemas.microsoft.com/office/drawing/2014/main" id="{C2D2A04A-552E-8250-7957-83811FFA4023}"/>
              </a:ext>
            </a:extLst>
          </p:cNvPr>
          <p:cNvSpPr txBox="1"/>
          <p:nvPr/>
        </p:nvSpPr>
        <p:spPr>
          <a:xfrm>
            <a:off x="7767582" y="4205225"/>
            <a:ext cx="3449381" cy="74874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dirty="0" err="1">
                <a:latin typeface="Figtree"/>
                <a:ea typeface="Figtree"/>
                <a:cs typeface="Figtree"/>
                <a:sym typeface="Figtree"/>
              </a:rPr>
              <a:t>Сіз</a:t>
            </a:r>
            <a:r>
              <a:rPr lang="ru-RU" dirty="0">
                <a:latin typeface="Figtree"/>
                <a:ea typeface="Figtree"/>
                <a:cs typeface="Figtree"/>
                <a:sym typeface="Figtree"/>
              </a:rPr>
              <a:t> </a:t>
            </a:r>
            <a:r>
              <a:rPr lang="ru-RU" dirty="0" err="1">
                <a:latin typeface="Figtree"/>
                <a:ea typeface="Figtree"/>
                <a:cs typeface="Figtree"/>
                <a:sym typeface="Figtree"/>
              </a:rPr>
              <a:t>өзіңіздің</a:t>
            </a:r>
            <a:r>
              <a:rPr lang="ru-RU" dirty="0">
                <a:latin typeface="Figtree"/>
                <a:ea typeface="Figtree"/>
                <a:cs typeface="Figtree"/>
                <a:sym typeface="Figtree"/>
              </a:rPr>
              <a:t> </a:t>
            </a:r>
            <a:r>
              <a:rPr lang="ru-RU" dirty="0" err="1">
                <a:latin typeface="Figtree"/>
                <a:ea typeface="Figtree"/>
                <a:cs typeface="Figtree"/>
                <a:sym typeface="Figtree"/>
              </a:rPr>
              <a:t>педагогикалық</a:t>
            </a:r>
            <a:r>
              <a:rPr lang="ru-RU" dirty="0">
                <a:latin typeface="Figtree"/>
                <a:ea typeface="Figtree"/>
                <a:cs typeface="Figtree"/>
                <a:sym typeface="Figtree"/>
              </a:rPr>
              <a:t> </a:t>
            </a:r>
            <a:r>
              <a:rPr lang="ru-RU" dirty="0" err="1">
                <a:latin typeface="Figtree"/>
                <a:ea typeface="Figtree"/>
                <a:cs typeface="Figtree"/>
                <a:sym typeface="Figtree"/>
              </a:rPr>
              <a:t>тәжірибеңізде</a:t>
            </a:r>
            <a:r>
              <a:rPr lang="ru-RU" dirty="0">
                <a:latin typeface="Figtree"/>
                <a:ea typeface="Figtree"/>
                <a:cs typeface="Figtree"/>
                <a:sym typeface="Figtree"/>
              </a:rPr>
              <a:t> </a:t>
            </a:r>
            <a:r>
              <a:rPr lang="ru-RU" dirty="0" err="1">
                <a:latin typeface="Figtree"/>
                <a:ea typeface="Figtree"/>
                <a:cs typeface="Figtree"/>
                <a:sym typeface="Figtree"/>
              </a:rPr>
              <a:t>нені</a:t>
            </a:r>
            <a:r>
              <a:rPr lang="ru-RU" dirty="0">
                <a:latin typeface="Figtree"/>
                <a:ea typeface="Figtree"/>
                <a:cs typeface="Figtree"/>
                <a:sym typeface="Figtree"/>
              </a:rPr>
              <a:t> </a:t>
            </a:r>
            <a:r>
              <a:rPr lang="ru-RU" dirty="0" err="1">
                <a:latin typeface="Figtree"/>
                <a:ea typeface="Figtree"/>
                <a:cs typeface="Figtree"/>
                <a:sym typeface="Figtree"/>
              </a:rPr>
              <a:t>қолданасыз</a:t>
            </a:r>
            <a:r>
              <a:rPr lang="ru-RU" dirty="0">
                <a:latin typeface="Figtree"/>
                <a:ea typeface="Figtree"/>
                <a:cs typeface="Figtree"/>
                <a:sym typeface="Figtree"/>
              </a:rPr>
              <a:t>?</a:t>
            </a:r>
            <a:endParaRPr dirty="0">
              <a:latin typeface="Figtree"/>
              <a:ea typeface="Figtree"/>
              <a:cs typeface="Figtree"/>
              <a:sym typeface="Figtree"/>
            </a:endParaRPr>
          </a:p>
        </p:txBody>
      </p:sp>
      <p:cxnSp>
        <p:nvCxnSpPr>
          <p:cNvPr id="20" name="Прямая соединительная линия 19">
            <a:extLst>
              <a:ext uri="{FF2B5EF4-FFF2-40B4-BE49-F238E27FC236}">
                <a16:creationId xmlns:a16="http://schemas.microsoft.com/office/drawing/2014/main" id="{6D98221E-77BD-19AF-28A6-234EFD4647F1}"/>
              </a:ext>
            </a:extLst>
          </p:cNvPr>
          <p:cNvCxnSpPr>
            <a:cxnSpLocks/>
            <a:endCxn id="13" idx="0"/>
          </p:cNvCxnSpPr>
          <p:nvPr/>
        </p:nvCxnSpPr>
        <p:spPr>
          <a:xfrm flipH="1">
            <a:off x="6201403" y="2058272"/>
            <a:ext cx="126779" cy="650744"/>
          </a:xfrm>
          <a:prstGeom prst="line">
            <a:avLst/>
          </a:prstGeom>
        </p:spPr>
        <p:style>
          <a:lnRef idx="3">
            <a:schemeClr val="accent5"/>
          </a:lnRef>
          <a:fillRef idx="0">
            <a:schemeClr val="accent5"/>
          </a:fillRef>
          <a:effectRef idx="2">
            <a:schemeClr val="accent5"/>
          </a:effectRef>
          <a:fontRef idx="minor">
            <a:schemeClr val="tx1"/>
          </a:fontRef>
        </p:style>
      </p:cxnSp>
      <p:cxnSp>
        <p:nvCxnSpPr>
          <p:cNvPr id="22" name="Прямая соединительная линия 21">
            <a:extLst>
              <a:ext uri="{FF2B5EF4-FFF2-40B4-BE49-F238E27FC236}">
                <a16:creationId xmlns:a16="http://schemas.microsoft.com/office/drawing/2014/main" id="{19D70FDA-70B3-72F8-CD70-C309B636A40A}"/>
              </a:ext>
            </a:extLst>
          </p:cNvPr>
          <p:cNvCxnSpPr>
            <a:cxnSpLocks/>
          </p:cNvCxnSpPr>
          <p:nvPr/>
        </p:nvCxnSpPr>
        <p:spPr>
          <a:xfrm>
            <a:off x="7593244" y="4078097"/>
            <a:ext cx="389075" cy="321258"/>
          </a:xfrm>
          <a:prstGeom prst="line">
            <a:avLst/>
          </a:prstGeom>
        </p:spPr>
        <p:style>
          <a:lnRef idx="3">
            <a:schemeClr val="accent5"/>
          </a:lnRef>
          <a:fillRef idx="0">
            <a:schemeClr val="accent5"/>
          </a:fillRef>
          <a:effectRef idx="2">
            <a:schemeClr val="accent5"/>
          </a:effectRef>
          <a:fontRef idx="minor">
            <a:schemeClr val="tx1"/>
          </a:fontRef>
        </p:style>
      </p:cxnSp>
      <p:cxnSp>
        <p:nvCxnSpPr>
          <p:cNvPr id="25" name="Прямая соединительная линия 24">
            <a:extLst>
              <a:ext uri="{FF2B5EF4-FFF2-40B4-BE49-F238E27FC236}">
                <a16:creationId xmlns:a16="http://schemas.microsoft.com/office/drawing/2014/main" id="{6E3034BC-4478-EBB3-E4F2-5EFF3D3FC808}"/>
              </a:ext>
            </a:extLst>
          </p:cNvPr>
          <p:cNvCxnSpPr>
            <a:cxnSpLocks/>
          </p:cNvCxnSpPr>
          <p:nvPr/>
        </p:nvCxnSpPr>
        <p:spPr>
          <a:xfrm flipV="1">
            <a:off x="7333507" y="2731039"/>
            <a:ext cx="791921" cy="355828"/>
          </a:xfrm>
          <a:prstGeom prst="line">
            <a:avLst/>
          </a:prstGeom>
        </p:spPr>
        <p:style>
          <a:lnRef idx="3">
            <a:schemeClr val="accent5"/>
          </a:lnRef>
          <a:fillRef idx="0">
            <a:schemeClr val="accent5"/>
          </a:fillRef>
          <a:effectRef idx="2">
            <a:schemeClr val="accent5"/>
          </a:effectRef>
          <a:fontRef idx="minor">
            <a:schemeClr val="tx1"/>
          </a:fontRef>
        </p:style>
      </p:cxnSp>
      <p:cxnSp>
        <p:nvCxnSpPr>
          <p:cNvPr id="31" name="Прямая соединительная линия 30">
            <a:extLst>
              <a:ext uri="{FF2B5EF4-FFF2-40B4-BE49-F238E27FC236}">
                <a16:creationId xmlns:a16="http://schemas.microsoft.com/office/drawing/2014/main" id="{86847615-386F-91EE-1003-BFEB3950ED64}"/>
              </a:ext>
            </a:extLst>
          </p:cNvPr>
          <p:cNvCxnSpPr>
            <a:cxnSpLocks/>
          </p:cNvCxnSpPr>
          <p:nvPr/>
        </p:nvCxnSpPr>
        <p:spPr>
          <a:xfrm flipH="1">
            <a:off x="4674047" y="4323425"/>
            <a:ext cx="507952" cy="417600"/>
          </a:xfrm>
          <a:prstGeom prst="line">
            <a:avLst/>
          </a:prstGeom>
        </p:spPr>
        <p:style>
          <a:lnRef idx="3">
            <a:schemeClr val="accent5"/>
          </a:lnRef>
          <a:fillRef idx="0">
            <a:schemeClr val="accent5"/>
          </a:fillRef>
          <a:effectRef idx="2">
            <a:schemeClr val="accent5"/>
          </a:effectRef>
          <a:fontRef idx="minor">
            <a:schemeClr val="tx1"/>
          </a:fontRef>
        </p:style>
      </p:cxnSp>
      <p:cxnSp>
        <p:nvCxnSpPr>
          <p:cNvPr id="34" name="Прямая соединительная линия 33">
            <a:extLst>
              <a:ext uri="{FF2B5EF4-FFF2-40B4-BE49-F238E27FC236}">
                <a16:creationId xmlns:a16="http://schemas.microsoft.com/office/drawing/2014/main" id="{47736D7C-D5F3-F339-FA70-94BB3D050123}"/>
              </a:ext>
            </a:extLst>
          </p:cNvPr>
          <p:cNvCxnSpPr>
            <a:cxnSpLocks/>
          </p:cNvCxnSpPr>
          <p:nvPr/>
        </p:nvCxnSpPr>
        <p:spPr>
          <a:xfrm>
            <a:off x="4829013" y="2861661"/>
            <a:ext cx="389075" cy="321258"/>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243399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17</a:t>
            </a:fld>
            <a:endParaRPr lang="ru-RU"/>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sp>
        <p:nvSpPr>
          <p:cNvPr id="46" name="Google Shape;646;p51">
            <a:extLst>
              <a:ext uri="{FF2B5EF4-FFF2-40B4-BE49-F238E27FC236}">
                <a16:creationId xmlns:a16="http://schemas.microsoft.com/office/drawing/2014/main" id="{15917E23-CD27-F5E5-4D69-5DC36A5C40AD}"/>
              </a:ext>
            </a:extLst>
          </p:cNvPr>
          <p:cNvSpPr txBox="1">
            <a:spLocks/>
          </p:cNvSpPr>
          <p:nvPr/>
        </p:nvSpPr>
        <p:spPr>
          <a:xfrm>
            <a:off x="2403644" y="2442860"/>
            <a:ext cx="8096095" cy="1501213"/>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ru-RU" sz="2400" dirty="0" err="1"/>
              <a:t>Сіздің</a:t>
            </a:r>
            <a:r>
              <a:rPr lang="ru-RU" sz="2400" dirty="0"/>
              <a:t> </a:t>
            </a:r>
            <a:r>
              <a:rPr lang="ru-RU" sz="2400" dirty="0" err="1"/>
              <a:t>мектебіңіздің</a:t>
            </a:r>
            <a:r>
              <a:rPr lang="ru-RU" sz="2400" dirty="0"/>
              <a:t> </a:t>
            </a:r>
            <a:r>
              <a:rPr lang="ru-RU" sz="2400" dirty="0" err="1"/>
              <a:t>құндылықтары</a:t>
            </a:r>
            <a:r>
              <a:rPr lang="ru-RU" sz="2400" dirty="0"/>
              <a:t> </a:t>
            </a:r>
            <a:r>
              <a:rPr lang="ru-RU" sz="2400" dirty="0" err="1"/>
              <a:t>туралы</a:t>
            </a:r>
            <a:r>
              <a:rPr lang="ru-RU" sz="2400" dirty="0"/>
              <a:t> </a:t>
            </a:r>
            <a:r>
              <a:rPr lang="ru-RU" sz="2400" dirty="0" err="1"/>
              <a:t>ең</a:t>
            </a:r>
            <a:r>
              <a:rPr lang="ru-RU" sz="2400" dirty="0"/>
              <a:t> </a:t>
            </a:r>
            <a:r>
              <a:rPr lang="ru-RU" sz="2400" dirty="0" err="1"/>
              <a:t>тиімді</a:t>
            </a:r>
            <a:r>
              <a:rPr lang="ru-RU" sz="2400" dirty="0"/>
              <a:t> </a:t>
            </a:r>
            <a:r>
              <a:rPr lang="ru-RU" sz="2400" dirty="0" err="1"/>
              <a:t>түрде</a:t>
            </a:r>
            <a:r>
              <a:rPr lang="ru-RU" sz="2400" dirty="0"/>
              <a:t> </a:t>
            </a:r>
            <a:r>
              <a:rPr lang="ru-RU" sz="2400" dirty="0" err="1"/>
              <a:t>айтатын</a:t>
            </a:r>
            <a:r>
              <a:rPr lang="ru-RU" sz="2400" dirty="0"/>
              <a:t> </a:t>
            </a:r>
            <a:r>
              <a:rPr lang="ru-RU" sz="2400" dirty="0" err="1"/>
              <a:t>ұйымның</a:t>
            </a:r>
            <a:r>
              <a:rPr lang="ru-RU" sz="2400" dirty="0"/>
              <a:t> </a:t>
            </a:r>
            <a:r>
              <a:rPr lang="ru-RU" sz="2400" dirty="0" err="1"/>
              <a:t>әлеуметтік</a:t>
            </a:r>
            <a:r>
              <a:rPr lang="ru-RU" sz="2400" dirty="0"/>
              <a:t> </a:t>
            </a:r>
            <a:r>
              <a:rPr lang="ru-RU" sz="2400" dirty="0" err="1"/>
              <a:t>парақшасына</a:t>
            </a:r>
            <a:r>
              <a:rPr lang="ru-RU" sz="2400" dirty="0"/>
              <a:t> пост </a:t>
            </a:r>
            <a:r>
              <a:rPr lang="ru-RU" sz="2400" dirty="0" err="1"/>
              <a:t>жазыңыз</a:t>
            </a:r>
            <a:r>
              <a:rPr lang="ru-RU" sz="2400" dirty="0"/>
              <a:t>.</a:t>
            </a:r>
            <a:endParaRPr lang="en-US" sz="2400" dirty="0"/>
          </a:p>
        </p:txBody>
      </p:sp>
      <p:grpSp>
        <p:nvGrpSpPr>
          <p:cNvPr id="47" name="Google Shape;648;p51">
            <a:extLst>
              <a:ext uri="{FF2B5EF4-FFF2-40B4-BE49-F238E27FC236}">
                <a16:creationId xmlns:a16="http://schemas.microsoft.com/office/drawing/2014/main" id="{DBD63234-2E66-DF69-EFE0-E4D2C3432B2F}"/>
              </a:ext>
            </a:extLst>
          </p:cNvPr>
          <p:cNvGrpSpPr/>
          <p:nvPr/>
        </p:nvGrpSpPr>
        <p:grpSpPr>
          <a:xfrm>
            <a:off x="731272" y="2005669"/>
            <a:ext cx="10766821" cy="2498237"/>
            <a:chOff x="3134000" y="1972250"/>
            <a:chExt cx="3747993" cy="2394923"/>
          </a:xfrm>
        </p:grpSpPr>
        <p:sp>
          <p:nvSpPr>
            <p:cNvPr id="48" name="Google Shape;649;p51">
              <a:extLst>
                <a:ext uri="{FF2B5EF4-FFF2-40B4-BE49-F238E27FC236}">
                  <a16:creationId xmlns:a16="http://schemas.microsoft.com/office/drawing/2014/main" id="{A65FB8DC-3F18-B859-57F1-80180C981595}"/>
                </a:ext>
              </a:extLst>
            </p:cNvPr>
            <p:cNvSpPr/>
            <p:nvPr/>
          </p:nvSpPr>
          <p:spPr>
            <a:xfrm>
              <a:off x="3377364" y="1972250"/>
              <a:ext cx="3253499" cy="2174839"/>
            </a:xfrm>
            <a:custGeom>
              <a:avLst/>
              <a:gdLst/>
              <a:ahLst/>
              <a:cxnLst/>
              <a:rect l="l" t="t" r="r" b="b"/>
              <a:pathLst>
                <a:path w="81526" h="54497" fill="none" extrusionOk="0">
                  <a:moveTo>
                    <a:pt x="2879" y="54496"/>
                  </a:moveTo>
                  <a:lnTo>
                    <a:pt x="78695" y="54496"/>
                  </a:lnTo>
                  <a:cubicBezTo>
                    <a:pt x="80305" y="54496"/>
                    <a:pt x="81525" y="53277"/>
                    <a:pt x="81525" y="51667"/>
                  </a:cubicBezTo>
                  <a:lnTo>
                    <a:pt x="81525" y="2879"/>
                  </a:lnTo>
                  <a:cubicBezTo>
                    <a:pt x="81525" y="1220"/>
                    <a:pt x="80305" y="1"/>
                    <a:pt x="78695" y="1"/>
                  </a:cubicBezTo>
                  <a:lnTo>
                    <a:pt x="2879" y="1"/>
                  </a:lnTo>
                  <a:cubicBezTo>
                    <a:pt x="1220" y="1"/>
                    <a:pt x="1" y="1220"/>
                    <a:pt x="1" y="2879"/>
                  </a:cubicBezTo>
                  <a:lnTo>
                    <a:pt x="1" y="51667"/>
                  </a:lnTo>
                  <a:cubicBezTo>
                    <a:pt x="1" y="53277"/>
                    <a:pt x="1220" y="54496"/>
                    <a:pt x="2879" y="54496"/>
                  </a:cubicBezTo>
                  <a:close/>
                </a:path>
              </a:pathLst>
            </a:custGeom>
            <a:noFill/>
            <a:ln w="28575" cap="flat" cmpd="sng">
              <a:solidFill>
                <a:schemeClr val="accent2"/>
              </a:solidFill>
              <a:prstDash val="solid"/>
              <a:miter lim="48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50;p51">
              <a:extLst>
                <a:ext uri="{FF2B5EF4-FFF2-40B4-BE49-F238E27FC236}">
                  <a16:creationId xmlns:a16="http://schemas.microsoft.com/office/drawing/2014/main" id="{3A785FE0-293D-1B0C-7DCD-78EA182383BA}"/>
                </a:ext>
              </a:extLst>
            </p:cNvPr>
            <p:cNvSpPr/>
            <p:nvPr/>
          </p:nvSpPr>
          <p:spPr>
            <a:xfrm>
              <a:off x="3134000" y="4236676"/>
              <a:ext cx="3747993" cy="130498"/>
            </a:xfrm>
            <a:custGeom>
              <a:avLst/>
              <a:gdLst/>
              <a:ahLst/>
              <a:cxnLst/>
              <a:rect l="l" t="t" r="r" b="b"/>
              <a:pathLst>
                <a:path w="93917" h="3270" fill="none" extrusionOk="0">
                  <a:moveTo>
                    <a:pt x="93917" y="1"/>
                  </a:moveTo>
                  <a:lnTo>
                    <a:pt x="93917" y="2245"/>
                  </a:lnTo>
                  <a:cubicBezTo>
                    <a:pt x="93917" y="2830"/>
                    <a:pt x="93331" y="3269"/>
                    <a:pt x="92697" y="3269"/>
                  </a:cubicBezTo>
                  <a:lnTo>
                    <a:pt x="1025" y="3269"/>
                  </a:lnTo>
                  <a:cubicBezTo>
                    <a:pt x="439" y="3269"/>
                    <a:pt x="0" y="2830"/>
                    <a:pt x="0" y="2245"/>
                  </a:cubicBezTo>
                  <a:lnTo>
                    <a:pt x="0" y="1"/>
                  </a:lnTo>
                  <a:lnTo>
                    <a:pt x="38640" y="1"/>
                  </a:lnTo>
                  <a:cubicBezTo>
                    <a:pt x="38640" y="586"/>
                    <a:pt x="39274" y="1025"/>
                    <a:pt x="40055" y="1025"/>
                  </a:cubicBezTo>
                  <a:lnTo>
                    <a:pt x="53911" y="1025"/>
                  </a:lnTo>
                  <a:cubicBezTo>
                    <a:pt x="54496" y="1025"/>
                    <a:pt x="55130" y="586"/>
                    <a:pt x="55326" y="1"/>
                  </a:cubicBezTo>
                  <a:close/>
                </a:path>
              </a:pathLst>
            </a:custGeom>
            <a:noFill/>
            <a:ln w="28575" cap="flat" cmpd="sng">
              <a:solidFill>
                <a:schemeClr val="accent2"/>
              </a:solidFill>
              <a:prstDash val="solid"/>
              <a:miter lim="48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a:extLst>
              <a:ext uri="{FF2B5EF4-FFF2-40B4-BE49-F238E27FC236}">
                <a16:creationId xmlns:a16="http://schemas.microsoft.com/office/drawing/2014/main" id="{8FB35FEB-FD6D-D8C2-5938-DFAEF394F878}"/>
              </a:ext>
            </a:extLst>
          </p:cNvPr>
          <p:cNvSpPr txBox="1"/>
          <p:nvPr/>
        </p:nvSpPr>
        <p:spPr>
          <a:xfrm>
            <a:off x="284534" y="558162"/>
            <a:ext cx="6094378" cy="369332"/>
          </a:xfrm>
          <a:prstGeom prst="rect">
            <a:avLst/>
          </a:prstGeom>
          <a:noFill/>
        </p:spPr>
        <p:txBody>
          <a:bodyPr wrap="square">
            <a:spAutoFit/>
          </a:bodyPr>
          <a:lstStyle/>
          <a:p>
            <a:r>
              <a:rPr lang="ru-RU" sz="1800" b="1" dirty="0">
                <a:latin typeface="+mn-lt"/>
              </a:rPr>
              <a:t>ТОПТАРДА ЖҰМЫС ІСТЕУ</a:t>
            </a:r>
            <a:endParaRPr lang="ru-RU" dirty="0"/>
          </a:p>
        </p:txBody>
      </p:sp>
    </p:spTree>
    <p:extLst>
      <p:ext uri="{BB962C8B-B14F-4D97-AF65-F5344CB8AC3E}">
        <p14:creationId xmlns:p14="http://schemas.microsoft.com/office/powerpoint/2010/main" val="1241047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87B9CBA1-B698-4BC5-BF9A-E2A824C4F519}" type="slidenum">
              <a:rPr lang="ru-RU" smtClean="0">
                <a:solidFill>
                  <a:schemeClr val="tx1"/>
                </a:solidFill>
              </a:rPr>
              <a:t>18</a:t>
            </a:fld>
            <a:endParaRPr lang="ru-RU">
              <a:solidFill>
                <a:schemeClr val="tx1"/>
              </a:solidFill>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Прямоугольник 5"/>
          <p:cNvSpPr/>
          <p:nvPr/>
        </p:nvSpPr>
        <p:spPr>
          <a:xfrm>
            <a:off x="1910644" y="2688989"/>
            <a:ext cx="8071556" cy="740011"/>
          </a:xfrm>
          <a:prstGeom prst="rect">
            <a:avLst/>
          </a:prstGeom>
        </p:spPr>
        <p:txBody>
          <a:bodyPr wrap="square">
            <a:spAutoFit/>
          </a:bodyPr>
          <a:lstStyle/>
          <a:p>
            <a:pPr indent="252095" algn="ctr">
              <a:lnSpc>
                <a:spcPct val="115000"/>
              </a:lnSpc>
              <a:spcAft>
                <a:spcPts val="0"/>
              </a:spcAft>
            </a:pPr>
            <a:r>
              <a:rPr lang="ru-RU" sz="4000" dirty="0">
                <a:latin typeface="Arial" panose="020B0604020202020204" pitchFamily="34" charset="0"/>
                <a:ea typeface="Times New Roman" panose="02020603050405020304" pitchFamily="18" charset="0"/>
                <a:cs typeface="Arial" panose="020B0604020202020204" pitchFamily="34" charset="0"/>
              </a:rPr>
              <a:t>НАЗАРЛАРЫҢЫЗҒА РАХМЕТ!</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41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Номер слайда 3"/>
          <p:cNvSpPr>
            <a:spLocks noGrp="1"/>
          </p:cNvSpPr>
          <p:nvPr>
            <p:ph type="sldNum" sz="quarter" idx="12"/>
          </p:nvPr>
        </p:nvSpPr>
        <p:spPr/>
        <p:txBody>
          <a:bodyPr/>
          <a:lstStyle/>
          <a:p>
            <a:fld id="{87B9CBA1-B698-4BC5-BF9A-E2A824C4F519}" type="slidenum">
              <a:rPr lang="ru-RU" smtClean="0"/>
              <a:t>2</a:t>
            </a:fld>
            <a:endParaRPr lang="ru-RU"/>
          </a:p>
        </p:txBody>
      </p:sp>
      <p:sp>
        <p:nvSpPr>
          <p:cNvPr id="7" name="Прямоугольник 6"/>
          <p:cNvSpPr/>
          <p:nvPr/>
        </p:nvSpPr>
        <p:spPr>
          <a:xfrm>
            <a:off x="7298725" y="1397334"/>
            <a:ext cx="3459892" cy="1477328"/>
          </a:xfrm>
          <a:prstGeom prst="rect">
            <a:avLst/>
          </a:prstGeom>
        </p:spPr>
        <p:txBody>
          <a:bodyPr wrap="square">
            <a:spAutoFit/>
          </a:bodyPr>
          <a:lstStyle/>
          <a:p>
            <a:pPr algn="ctr">
              <a:spcAft>
                <a:spcPts val="0"/>
              </a:spcAft>
            </a:pPr>
            <a:r>
              <a:rPr lang="ru-RU" b="1" dirty="0" err="1">
                <a:solidFill>
                  <a:schemeClr val="bg1"/>
                </a:solidFill>
              </a:rPr>
              <a:t>Позитивті</a:t>
            </a:r>
            <a:r>
              <a:rPr lang="ru-RU" b="1" dirty="0">
                <a:solidFill>
                  <a:schemeClr val="bg1"/>
                </a:solidFill>
              </a:rPr>
              <a:t> </a:t>
            </a:r>
            <a:r>
              <a:rPr lang="ru-RU" b="1" dirty="0" err="1">
                <a:solidFill>
                  <a:schemeClr val="bg1"/>
                </a:solidFill>
              </a:rPr>
              <a:t>ата-ана</a:t>
            </a:r>
            <a:r>
              <a:rPr lang="ru-RU" b="1" dirty="0">
                <a:solidFill>
                  <a:schemeClr val="bg1"/>
                </a:solidFill>
              </a:rPr>
              <a:t> </a:t>
            </a:r>
            <a:r>
              <a:rPr lang="ru-RU" b="1" dirty="0" err="1">
                <a:solidFill>
                  <a:schemeClr val="bg1"/>
                </a:solidFill>
              </a:rPr>
              <a:t>мәдениетін</a:t>
            </a:r>
            <a:r>
              <a:rPr lang="ru-RU" b="1" dirty="0">
                <a:solidFill>
                  <a:schemeClr val="bg1"/>
                </a:solidFill>
              </a:rPr>
              <a:t> </a:t>
            </a:r>
            <a:r>
              <a:rPr lang="ru-RU" b="1" dirty="0" err="1">
                <a:solidFill>
                  <a:schemeClr val="bg1"/>
                </a:solidFill>
              </a:rPr>
              <a:t>дамыту</a:t>
            </a:r>
            <a:r>
              <a:rPr lang="ru-RU" b="1" dirty="0">
                <a:solidFill>
                  <a:schemeClr val="bg1"/>
                </a:solidFill>
              </a:rPr>
              <a:t> </a:t>
            </a:r>
            <a:r>
              <a:rPr lang="ru-RU" b="1" dirty="0" err="1">
                <a:solidFill>
                  <a:schemeClr val="bg1"/>
                </a:solidFill>
              </a:rPr>
              <a:t>шеңберінде</a:t>
            </a:r>
            <a:r>
              <a:rPr lang="ru-RU" b="1" dirty="0">
                <a:solidFill>
                  <a:schemeClr val="bg1"/>
                </a:solidFill>
              </a:rPr>
              <a:t> </a:t>
            </a:r>
            <a:r>
              <a:rPr lang="ru-RU" b="1" dirty="0" err="1">
                <a:solidFill>
                  <a:schemeClr val="bg1"/>
                </a:solidFill>
              </a:rPr>
              <a:t>педагогтердің</a:t>
            </a:r>
            <a:r>
              <a:rPr lang="ru-RU" b="1" dirty="0">
                <a:solidFill>
                  <a:schemeClr val="bg1"/>
                </a:solidFill>
              </a:rPr>
              <a:t> </a:t>
            </a:r>
            <a:r>
              <a:rPr lang="ru-RU" b="1" dirty="0" err="1">
                <a:solidFill>
                  <a:schemeClr val="bg1"/>
                </a:solidFill>
              </a:rPr>
              <a:t>ұлттық</a:t>
            </a:r>
            <a:r>
              <a:rPr lang="ru-RU" b="1" dirty="0">
                <a:solidFill>
                  <a:schemeClr val="bg1"/>
                </a:solidFill>
              </a:rPr>
              <a:t> </a:t>
            </a:r>
            <a:r>
              <a:rPr lang="ru-RU" b="1" dirty="0" err="1">
                <a:solidFill>
                  <a:schemeClr val="bg1"/>
                </a:solidFill>
              </a:rPr>
              <a:t>құндылықтарды</a:t>
            </a:r>
            <a:r>
              <a:rPr lang="ru-RU" b="1" dirty="0">
                <a:solidFill>
                  <a:schemeClr val="bg1"/>
                </a:solidFill>
              </a:rPr>
              <a:t> </a:t>
            </a:r>
            <a:r>
              <a:rPr lang="ru-RU" b="1" dirty="0" err="1">
                <a:solidFill>
                  <a:schemeClr val="bg1"/>
                </a:solidFill>
              </a:rPr>
              <a:t>сіңіруге</a:t>
            </a:r>
            <a:r>
              <a:rPr lang="ru-RU" b="1" dirty="0">
                <a:solidFill>
                  <a:schemeClr val="bg1"/>
                </a:solidFill>
              </a:rPr>
              <a:t> </a:t>
            </a:r>
            <a:r>
              <a:rPr lang="ru-RU" b="1" dirty="0" err="1">
                <a:solidFill>
                  <a:schemeClr val="bg1"/>
                </a:solidFill>
              </a:rPr>
              <a:t>дайындығын</a:t>
            </a:r>
            <a:r>
              <a:rPr lang="ru-RU" b="1" dirty="0">
                <a:solidFill>
                  <a:schemeClr val="bg1"/>
                </a:solidFill>
              </a:rPr>
              <a:t> </a:t>
            </a:r>
            <a:r>
              <a:rPr lang="ru-RU" b="1" dirty="0" err="1">
                <a:solidFill>
                  <a:schemeClr val="bg1"/>
                </a:solidFill>
              </a:rPr>
              <a:t>қалыптастыру</a:t>
            </a:r>
            <a:r>
              <a:rPr lang="ru-RU" b="1" dirty="0">
                <a:solidFill>
                  <a:schemeClr val="bg1"/>
                </a:solidFill>
              </a:rPr>
              <a:t>.</a:t>
            </a:r>
            <a:endParaRPr lang="ru-RU"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8" name="Прямоугольник 7"/>
          <p:cNvSpPr/>
          <p:nvPr/>
        </p:nvSpPr>
        <p:spPr>
          <a:xfrm>
            <a:off x="6378832" y="4304492"/>
            <a:ext cx="5447958" cy="1569660"/>
          </a:xfrm>
          <a:prstGeom prst="rect">
            <a:avLst/>
          </a:prstGeom>
        </p:spPr>
        <p:txBody>
          <a:bodyPr wrap="square">
            <a:spAutoFit/>
          </a:bodyPr>
          <a:lstStyle/>
          <a:p>
            <a:pPr marL="285750" indent="-285750" algn="ctr">
              <a:buFont typeface="Wingdings" panose="05000000000000000000" pitchFamily="2" charset="2"/>
              <a:buChar char="ü"/>
            </a:pPr>
            <a:r>
              <a:rPr lang="ru-RU" sz="1600" dirty="0" err="1"/>
              <a:t>Жалпы</a:t>
            </a:r>
            <a:r>
              <a:rPr lang="ru-RU" sz="1600" dirty="0"/>
              <a:t> </a:t>
            </a:r>
            <a:r>
              <a:rPr lang="ru-RU" sz="1600" dirty="0" err="1"/>
              <a:t>құндылықтар</a:t>
            </a:r>
            <a:r>
              <a:rPr lang="ru-RU" sz="1600" dirty="0"/>
              <a:t> </a:t>
            </a:r>
            <a:r>
              <a:rPr lang="ru-RU" sz="1600" dirty="0" err="1"/>
              <a:t>құрылымындағы</a:t>
            </a:r>
            <a:r>
              <a:rPr lang="ru-RU" sz="1600" dirty="0"/>
              <a:t> </a:t>
            </a:r>
            <a:r>
              <a:rPr lang="ru-RU" sz="1600" dirty="0" err="1"/>
              <a:t>теориялық</a:t>
            </a:r>
            <a:r>
              <a:rPr lang="ru-RU" sz="1600" dirty="0"/>
              <a:t> </a:t>
            </a:r>
            <a:r>
              <a:rPr lang="ru-RU" sz="1600" dirty="0" err="1"/>
              <a:t>материалды</a:t>
            </a:r>
            <a:r>
              <a:rPr lang="ru-RU" sz="1600" dirty="0"/>
              <a:t> </a:t>
            </a:r>
            <a:r>
              <a:rPr lang="ru-RU" sz="1600" dirty="0" err="1"/>
              <a:t>ашу</a:t>
            </a:r>
            <a:r>
              <a:rPr lang="ru-RU" sz="1600" dirty="0"/>
              <a:t>;</a:t>
            </a:r>
          </a:p>
          <a:p>
            <a:pPr marL="285750" indent="-285750" algn="ctr">
              <a:buFont typeface="Wingdings" panose="05000000000000000000" pitchFamily="2" charset="2"/>
              <a:buChar char="ü"/>
            </a:pPr>
            <a:r>
              <a:rPr lang="ru-RU" sz="1600" dirty="0" err="1"/>
              <a:t>білім</a:t>
            </a:r>
            <a:r>
              <a:rPr lang="ru-RU" sz="1600" dirty="0"/>
              <a:t> беру </a:t>
            </a:r>
            <a:r>
              <a:rPr lang="ru-RU" sz="1600" dirty="0" err="1"/>
              <a:t>жүйесінде</a:t>
            </a:r>
            <a:r>
              <a:rPr lang="ru-RU" sz="1600" dirty="0"/>
              <a:t> </a:t>
            </a:r>
            <a:r>
              <a:rPr lang="ru-RU" sz="1600" dirty="0" err="1"/>
              <a:t>құндылықтарды</a:t>
            </a:r>
            <a:r>
              <a:rPr lang="ru-RU" sz="1600" dirty="0"/>
              <a:t> </a:t>
            </a:r>
            <a:r>
              <a:rPr lang="ru-RU" sz="1600" dirty="0" err="1"/>
              <a:t>тәрбиелеу</a:t>
            </a:r>
            <a:r>
              <a:rPr lang="ru-RU" sz="1600" dirty="0"/>
              <a:t> </a:t>
            </a:r>
            <a:r>
              <a:rPr lang="ru-RU" sz="1600" dirty="0" err="1"/>
              <a:t>туралы</a:t>
            </a:r>
            <a:r>
              <a:rPr lang="ru-RU" sz="1600" dirty="0"/>
              <a:t> </a:t>
            </a:r>
            <a:r>
              <a:rPr lang="ru-RU" sz="1600" dirty="0" err="1"/>
              <a:t>педагогтардың</a:t>
            </a:r>
            <a:r>
              <a:rPr lang="ru-RU" sz="1600" dirty="0"/>
              <a:t> </a:t>
            </a:r>
            <a:r>
              <a:rPr lang="ru-RU" sz="1600" dirty="0" err="1"/>
              <a:t>түсініктерін</a:t>
            </a:r>
            <a:r>
              <a:rPr lang="ru-RU" sz="1600" dirty="0"/>
              <a:t> </a:t>
            </a:r>
            <a:r>
              <a:rPr lang="ru-RU" sz="1600" dirty="0" err="1"/>
              <a:t>кеңейту</a:t>
            </a:r>
            <a:r>
              <a:rPr lang="ru-RU" sz="1600" dirty="0"/>
              <a:t>;</a:t>
            </a:r>
          </a:p>
          <a:p>
            <a:pPr marL="285750" indent="-285750" algn="ctr">
              <a:buFont typeface="Wingdings" panose="05000000000000000000" pitchFamily="2" charset="2"/>
              <a:buChar char="ü"/>
            </a:pPr>
            <a:r>
              <a:rPr lang="ru-RU" sz="1600" dirty="0" err="1"/>
              <a:t>білім</a:t>
            </a:r>
            <a:r>
              <a:rPr lang="ru-RU" sz="1600" dirty="0"/>
              <a:t> беру </a:t>
            </a:r>
            <a:r>
              <a:rPr lang="ru-RU" sz="1600" dirty="0" err="1"/>
              <a:t>ұйымының</a:t>
            </a:r>
            <a:r>
              <a:rPr lang="ru-RU" sz="1600" dirty="0"/>
              <a:t> </a:t>
            </a:r>
            <a:r>
              <a:rPr lang="ru-RU" sz="1600" dirty="0" err="1"/>
              <a:t>өміріндегі</a:t>
            </a:r>
            <a:r>
              <a:rPr lang="ru-RU" sz="1600" dirty="0"/>
              <a:t> </a:t>
            </a:r>
            <a:r>
              <a:rPr lang="ru-RU" sz="1600" dirty="0" err="1"/>
              <a:t>құндылықтарды</a:t>
            </a:r>
            <a:r>
              <a:rPr lang="ru-RU" sz="1600" dirty="0"/>
              <a:t> </a:t>
            </a:r>
            <a:r>
              <a:rPr lang="ru-RU" sz="1600" dirty="0" err="1"/>
              <a:t>интеграциялау</a:t>
            </a:r>
            <a:r>
              <a:rPr lang="ru-RU" sz="1600" dirty="0"/>
              <a:t> </a:t>
            </a:r>
            <a:r>
              <a:rPr lang="ru-RU" sz="1600" dirty="0" err="1"/>
              <a:t>дағдыларын</a:t>
            </a:r>
            <a:r>
              <a:rPr lang="ru-RU" sz="1600" dirty="0"/>
              <a:t> </a:t>
            </a:r>
            <a:r>
              <a:rPr lang="ru-RU" sz="1600" dirty="0" err="1"/>
              <a:t>қалыптастыру</a:t>
            </a:r>
            <a:r>
              <a:rPr lang="ru-RU" sz="1600" dirty="0"/>
              <a:t>.</a:t>
            </a:r>
            <a:endParaRPr lang="ru-RU" sz="1600" dirty="0">
              <a:effectLst/>
            </a:endParaRPr>
          </a:p>
        </p:txBody>
      </p:sp>
      <p:sp>
        <p:nvSpPr>
          <p:cNvPr id="11" name="Прямоугольник 10"/>
          <p:cNvSpPr/>
          <p:nvPr/>
        </p:nvSpPr>
        <p:spPr>
          <a:xfrm>
            <a:off x="5993312" y="3717245"/>
            <a:ext cx="2800767" cy="584775"/>
          </a:xfrm>
          <a:prstGeom prst="rect">
            <a:avLst/>
          </a:prstGeom>
        </p:spPr>
        <p:txBody>
          <a:bodyPr wrap="none">
            <a:spAutoFit/>
          </a:bodyPr>
          <a:lstStyle/>
          <a:p>
            <a:pPr algn="just">
              <a:spcAft>
                <a:spcPts val="0"/>
              </a:spcAft>
            </a:pPr>
            <a:r>
              <a:rPr lang="ru-RU" sz="3200" b="1" dirty="0">
                <a:solidFill>
                  <a:srgbClr val="48ACC7"/>
                </a:solidFill>
                <a:latin typeface="Arial" panose="020B0604020202020204" pitchFamily="34" charset="0"/>
                <a:ea typeface="Calibri" panose="020F0502020204030204" pitchFamily="34" charset="0"/>
                <a:cs typeface="Arial" panose="020B0604020202020204" pitchFamily="34" charset="0"/>
              </a:rPr>
              <a:t>МІНДЕТТЕРІ:</a:t>
            </a:r>
          </a:p>
        </p:txBody>
      </p:sp>
      <p:sp>
        <p:nvSpPr>
          <p:cNvPr id="12" name="Прямоугольник 11"/>
          <p:cNvSpPr/>
          <p:nvPr/>
        </p:nvSpPr>
        <p:spPr>
          <a:xfrm>
            <a:off x="6896535" y="780169"/>
            <a:ext cx="4311117" cy="523220"/>
          </a:xfrm>
          <a:prstGeom prst="rect">
            <a:avLst/>
          </a:prstGeom>
        </p:spPr>
        <p:txBody>
          <a:bodyPr wrap="square">
            <a:spAutoFit/>
          </a:bodyPr>
          <a:lstStyle/>
          <a:p>
            <a:r>
              <a:rPr lang="ru-RU" sz="2800" b="1" dirty="0">
                <a:solidFill>
                  <a:schemeClr val="bg1"/>
                </a:solidFill>
                <a:latin typeface="Arial" panose="020B0604020202020204" pitchFamily="34" charset="0"/>
                <a:ea typeface="Calibri" panose="020F0502020204030204" pitchFamily="34" charset="0"/>
                <a:cs typeface="Arial" panose="020B0604020202020204" pitchFamily="34" charset="0"/>
              </a:rPr>
              <a:t>САБАҚТЫҢ МАҚСАТЫ:</a:t>
            </a:r>
            <a:endParaRPr lang="ru-RU" sz="2800" dirty="0">
              <a:solidFill>
                <a:schemeClr val="bg1"/>
              </a:solidFill>
            </a:endParaRPr>
          </a:p>
        </p:txBody>
      </p:sp>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1673" y="3039934"/>
            <a:ext cx="644862" cy="644862"/>
          </a:xfrm>
          <a:prstGeom prst="rect">
            <a:avLst/>
          </a:prstGeom>
        </p:spPr>
      </p:pic>
      <p:pic>
        <p:nvPicPr>
          <p:cNvPr id="3" name="Рисунок 2">
            <a:extLst>
              <a:ext uri="{FF2B5EF4-FFF2-40B4-BE49-F238E27FC236}">
                <a16:creationId xmlns:a16="http://schemas.microsoft.com/office/drawing/2014/main" id="{7E3D97CD-9BDA-6257-D3D0-B59AACEFDD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2068" y="1247229"/>
            <a:ext cx="4867362" cy="4230272"/>
          </a:xfrm>
          <a:prstGeom prst="rect">
            <a:avLst/>
          </a:prstGeom>
        </p:spPr>
      </p:pic>
    </p:spTree>
    <p:extLst>
      <p:ext uri="{BB962C8B-B14F-4D97-AF65-F5344CB8AC3E}">
        <p14:creationId xmlns:p14="http://schemas.microsoft.com/office/powerpoint/2010/main" val="348390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12187879" cy="6858000"/>
          </a:xfrm>
          <a:prstGeom prst="rect">
            <a:avLst/>
          </a:prstGeom>
        </p:spPr>
      </p:pic>
      <p:sp>
        <p:nvSpPr>
          <p:cNvPr id="4" name="Номер слайда 3"/>
          <p:cNvSpPr>
            <a:spLocks noGrp="1"/>
          </p:cNvSpPr>
          <p:nvPr>
            <p:ph type="sldNum" sz="quarter" idx="12"/>
          </p:nvPr>
        </p:nvSpPr>
        <p:spPr/>
        <p:txBody>
          <a:bodyPr/>
          <a:lstStyle/>
          <a:p>
            <a:pPr algn="ctr"/>
            <a:fld id="{87B9CBA1-B698-4BC5-BF9A-E2A824C4F519}" type="slidenum">
              <a:rPr lang="ru-RU" smtClean="0"/>
              <a:pPr algn="ctr"/>
              <a:t>3</a:t>
            </a:fld>
            <a:endParaRPr lang="ru-RU"/>
          </a:p>
        </p:txBody>
      </p:sp>
      <p:sp>
        <p:nvSpPr>
          <p:cNvPr id="16" name="Прямоугольник 15"/>
          <p:cNvSpPr/>
          <p:nvPr/>
        </p:nvSpPr>
        <p:spPr>
          <a:xfrm>
            <a:off x="1552097" y="2792568"/>
            <a:ext cx="1548288" cy="115329"/>
          </a:xfrm>
          <a:prstGeom prst="rect">
            <a:avLst/>
          </a:prstGeom>
          <a:solidFill>
            <a:srgbClr val="48A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3786224" y="2803001"/>
            <a:ext cx="1548288" cy="115329"/>
          </a:xfrm>
          <a:prstGeom prst="rect">
            <a:avLst/>
          </a:prstGeom>
          <a:solidFill>
            <a:srgbClr val="48A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6406513" y="2788503"/>
            <a:ext cx="1548288" cy="115329"/>
          </a:xfrm>
          <a:prstGeom prst="rect">
            <a:avLst/>
          </a:prstGeom>
          <a:solidFill>
            <a:srgbClr val="48A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8774438" y="2803000"/>
            <a:ext cx="1548288" cy="115329"/>
          </a:xfrm>
          <a:prstGeom prst="rect">
            <a:avLst/>
          </a:prstGeom>
          <a:solidFill>
            <a:srgbClr val="48AC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Google Shape;794;p39">
            <a:extLst>
              <a:ext uri="{FF2B5EF4-FFF2-40B4-BE49-F238E27FC236}">
                <a16:creationId xmlns:a16="http://schemas.microsoft.com/office/drawing/2014/main" id="{33924C9C-56A8-CA6A-11C9-5B989FDC8E78}"/>
              </a:ext>
            </a:extLst>
          </p:cNvPr>
          <p:cNvSpPr txBox="1">
            <a:spLocks noGrp="1"/>
          </p:cNvSpPr>
          <p:nvPr>
            <p:ph type="title"/>
          </p:nvPr>
        </p:nvSpPr>
        <p:spPr>
          <a:xfrm>
            <a:off x="2140240" y="10481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dirty="0"/>
              <a:t>МАЗМҰНЫ</a:t>
            </a:r>
          </a:p>
        </p:txBody>
      </p:sp>
      <p:sp>
        <p:nvSpPr>
          <p:cNvPr id="31" name="Google Shape;795;p39">
            <a:extLst>
              <a:ext uri="{FF2B5EF4-FFF2-40B4-BE49-F238E27FC236}">
                <a16:creationId xmlns:a16="http://schemas.microsoft.com/office/drawing/2014/main" id="{14DE5036-C571-403A-7D72-A491018E384C}"/>
              </a:ext>
            </a:extLst>
          </p:cNvPr>
          <p:cNvSpPr txBox="1">
            <a:spLocks/>
          </p:cNvSpPr>
          <p:nvPr/>
        </p:nvSpPr>
        <p:spPr>
          <a:xfrm>
            <a:off x="8079846" y="2817640"/>
            <a:ext cx="2854106" cy="122272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1400" dirty="0">
                <a:latin typeface="Calibri" panose="020F0502020204030204" pitchFamily="34" charset="0"/>
                <a:ea typeface="Calibri" panose="020F0502020204030204" pitchFamily="34" charset="0"/>
                <a:cs typeface="Times New Roman" panose="02020603050405020304" pitchFamily="18" charset="0"/>
              </a:rPr>
              <a:t>Рефлексия</a:t>
            </a:r>
            <a:endParaRPr lang="ru-RU" sz="1400" dirty="0"/>
          </a:p>
        </p:txBody>
      </p:sp>
      <p:sp>
        <p:nvSpPr>
          <p:cNvPr id="32" name="Google Shape;796;p39">
            <a:extLst>
              <a:ext uri="{FF2B5EF4-FFF2-40B4-BE49-F238E27FC236}">
                <a16:creationId xmlns:a16="http://schemas.microsoft.com/office/drawing/2014/main" id="{05B4B002-E298-9DBA-63CB-AC77C77B90A2}"/>
              </a:ext>
            </a:extLst>
          </p:cNvPr>
          <p:cNvSpPr txBox="1">
            <a:spLocks/>
          </p:cNvSpPr>
          <p:nvPr/>
        </p:nvSpPr>
        <p:spPr>
          <a:xfrm>
            <a:off x="1234214" y="2798356"/>
            <a:ext cx="2316786" cy="996449"/>
          </a:xfrm>
          <a:prstGeom prst="rect">
            <a:avLst/>
          </a:prstGeom>
        </p:spPr>
        <p:txBody>
          <a:bodyPr spcFirstLastPara="1" vert="horz" wrap="square" lIns="91425" tIns="91425" rIns="91425" bIns="9142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1400" dirty="0" err="1">
                <a:effectLst/>
                <a:latin typeface="Calibri" panose="020F0502020204030204" pitchFamily="34" charset="0"/>
                <a:ea typeface="Calibri" panose="020F0502020204030204" pitchFamily="34" charset="0"/>
                <a:cs typeface="Times New Roman" panose="02020603050405020304" pitchFamily="18" charset="0"/>
              </a:rPr>
              <a:t>Отбасы</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тәрбиесінің</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мазмұнындағы</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Қазақстан</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халқының</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ұлттық</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құндылықтары</a:t>
            </a:r>
            <a:endParaRPr lang="ru-RU" sz="1400" dirty="0"/>
          </a:p>
        </p:txBody>
      </p:sp>
      <p:sp>
        <p:nvSpPr>
          <p:cNvPr id="33" name="Google Shape;797;p39">
            <a:extLst>
              <a:ext uri="{FF2B5EF4-FFF2-40B4-BE49-F238E27FC236}">
                <a16:creationId xmlns:a16="http://schemas.microsoft.com/office/drawing/2014/main" id="{C025F56C-005F-AE76-FD49-B1E70D8B7AE3}"/>
              </a:ext>
            </a:extLst>
          </p:cNvPr>
          <p:cNvSpPr txBox="1">
            <a:spLocks/>
          </p:cNvSpPr>
          <p:nvPr/>
        </p:nvSpPr>
        <p:spPr>
          <a:xfrm>
            <a:off x="3551000" y="2798356"/>
            <a:ext cx="2316786" cy="108681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1400" dirty="0" err="1">
                <a:effectLst/>
                <a:latin typeface="Calibri" panose="020F0502020204030204" pitchFamily="34" charset="0"/>
                <a:ea typeface="Calibri" panose="020F0502020204030204" pitchFamily="34" charset="0"/>
                <a:cs typeface="Times New Roman" panose="02020603050405020304" pitchFamily="18" charset="0"/>
              </a:rPr>
              <a:t>Қоғамдық</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өмірдің</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қазіргі</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шындығындағы</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ұлттық</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құндылықтар</a:t>
            </a:r>
            <a:endParaRPr lang="ru-RU" sz="1400" dirty="0"/>
          </a:p>
        </p:txBody>
      </p:sp>
      <p:sp>
        <p:nvSpPr>
          <p:cNvPr id="35" name="Google Shape;799;p39">
            <a:extLst>
              <a:ext uri="{FF2B5EF4-FFF2-40B4-BE49-F238E27FC236}">
                <a16:creationId xmlns:a16="http://schemas.microsoft.com/office/drawing/2014/main" id="{5543B623-D258-1FA7-B7B6-49EDF8845DC2}"/>
              </a:ext>
            </a:extLst>
          </p:cNvPr>
          <p:cNvSpPr txBox="1">
            <a:spLocks/>
          </p:cNvSpPr>
          <p:nvPr/>
        </p:nvSpPr>
        <p:spPr>
          <a:xfrm>
            <a:off x="5963802" y="2809040"/>
            <a:ext cx="2433710" cy="101589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ru-RU" sz="1400" dirty="0" err="1">
                <a:effectLst/>
                <a:latin typeface="Calibri" panose="020F0502020204030204" pitchFamily="34" charset="0"/>
                <a:ea typeface="Calibri" panose="020F0502020204030204" pitchFamily="34" charset="0"/>
                <a:cs typeface="Times New Roman" panose="02020603050405020304" pitchFamily="18" charset="0"/>
              </a:rPr>
              <a:t>Жағдайларды</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модельдеу</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әлеуметтік</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желілерге</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арналған</a:t>
            </a:r>
            <a:r>
              <a:rPr lang="ru-RU" sz="1400" dirty="0">
                <a:effectLst/>
                <a:latin typeface="Calibri" panose="020F0502020204030204" pitchFamily="34" charset="0"/>
                <a:ea typeface="Calibri" panose="020F0502020204030204" pitchFamily="34" charset="0"/>
                <a:cs typeface="Times New Roman" panose="02020603050405020304" pitchFamily="18" charset="0"/>
              </a:rPr>
              <a:t> пост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жобасын</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err="1">
                <a:effectLst/>
                <a:latin typeface="Calibri" panose="020F0502020204030204" pitchFamily="34" charset="0"/>
                <a:ea typeface="Calibri" panose="020F0502020204030204" pitchFamily="34" charset="0"/>
                <a:cs typeface="Times New Roman" panose="02020603050405020304" pitchFamily="18" charset="0"/>
              </a:rPr>
              <a:t>әзірлеу</a:t>
            </a:r>
            <a:endParaRPr lang="ru-RU" sz="1400" dirty="0"/>
          </a:p>
        </p:txBody>
      </p:sp>
      <p:sp>
        <p:nvSpPr>
          <p:cNvPr id="39" name="Google Shape;801;p39">
            <a:extLst>
              <a:ext uri="{FF2B5EF4-FFF2-40B4-BE49-F238E27FC236}">
                <a16:creationId xmlns:a16="http://schemas.microsoft.com/office/drawing/2014/main" id="{3150154D-1B4E-1E02-D621-8A325277D92B}"/>
              </a:ext>
            </a:extLst>
          </p:cNvPr>
          <p:cNvSpPr txBox="1">
            <a:spLocks/>
          </p:cNvSpPr>
          <p:nvPr/>
        </p:nvSpPr>
        <p:spPr>
          <a:xfrm>
            <a:off x="1958891" y="2096288"/>
            <a:ext cx="734700" cy="5727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1</a:t>
            </a:r>
          </a:p>
        </p:txBody>
      </p:sp>
      <p:sp>
        <p:nvSpPr>
          <p:cNvPr id="40" name="Google Shape;802;p39">
            <a:extLst>
              <a:ext uri="{FF2B5EF4-FFF2-40B4-BE49-F238E27FC236}">
                <a16:creationId xmlns:a16="http://schemas.microsoft.com/office/drawing/2014/main" id="{DD8B75D1-B287-7EF2-7BB3-513A698B9BC6}"/>
              </a:ext>
            </a:extLst>
          </p:cNvPr>
          <p:cNvSpPr txBox="1">
            <a:spLocks/>
          </p:cNvSpPr>
          <p:nvPr/>
        </p:nvSpPr>
        <p:spPr>
          <a:xfrm>
            <a:off x="9181232" y="2096288"/>
            <a:ext cx="734700" cy="5727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4</a:t>
            </a:r>
          </a:p>
        </p:txBody>
      </p:sp>
      <p:sp>
        <p:nvSpPr>
          <p:cNvPr id="41" name="Google Shape;803;p39">
            <a:extLst>
              <a:ext uri="{FF2B5EF4-FFF2-40B4-BE49-F238E27FC236}">
                <a16:creationId xmlns:a16="http://schemas.microsoft.com/office/drawing/2014/main" id="{C03F33F1-839D-3961-C3A8-2D02C946FB9E}"/>
              </a:ext>
            </a:extLst>
          </p:cNvPr>
          <p:cNvSpPr txBox="1">
            <a:spLocks/>
          </p:cNvSpPr>
          <p:nvPr/>
        </p:nvSpPr>
        <p:spPr>
          <a:xfrm>
            <a:off x="4292252" y="2096288"/>
            <a:ext cx="734700" cy="5727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2</a:t>
            </a:r>
          </a:p>
        </p:txBody>
      </p:sp>
      <p:sp>
        <p:nvSpPr>
          <p:cNvPr id="43" name="Google Shape;805;p39">
            <a:extLst>
              <a:ext uri="{FF2B5EF4-FFF2-40B4-BE49-F238E27FC236}">
                <a16:creationId xmlns:a16="http://schemas.microsoft.com/office/drawing/2014/main" id="{582BC01F-AE75-8B33-6230-BBCEEDBDD2F5}"/>
              </a:ext>
            </a:extLst>
          </p:cNvPr>
          <p:cNvSpPr txBox="1">
            <a:spLocks/>
          </p:cNvSpPr>
          <p:nvPr/>
        </p:nvSpPr>
        <p:spPr>
          <a:xfrm>
            <a:off x="6827730" y="2096288"/>
            <a:ext cx="734700" cy="5727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3</a:t>
            </a:r>
          </a:p>
        </p:txBody>
      </p:sp>
    </p:spTree>
    <p:extLst>
      <p:ext uri="{BB962C8B-B14F-4D97-AF65-F5344CB8AC3E}">
        <p14:creationId xmlns:p14="http://schemas.microsoft.com/office/powerpoint/2010/main" val="416398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923797" cy="6858000"/>
          </a:xfrm>
          <a:prstGeom prst="rect">
            <a:avLst/>
          </a:prstGeom>
        </p:spPr>
      </p:pic>
      <p:sp>
        <p:nvSpPr>
          <p:cNvPr id="11" name="Номер слайда 10"/>
          <p:cNvSpPr>
            <a:spLocks noGrp="1"/>
          </p:cNvSpPr>
          <p:nvPr>
            <p:ph type="sldNum" sz="quarter" idx="12"/>
          </p:nvPr>
        </p:nvSpPr>
        <p:spPr/>
        <p:txBody>
          <a:bodyPr/>
          <a:lstStyle/>
          <a:p>
            <a:fld id="{87B9CBA1-B698-4BC5-BF9A-E2A824C4F519}" type="slidenum">
              <a:rPr lang="ru-RU" smtClean="0"/>
              <a:t>4</a:t>
            </a:fld>
            <a:endParaRPr lang="ru-RU"/>
          </a:p>
        </p:txBody>
      </p:sp>
      <p:sp>
        <p:nvSpPr>
          <p:cNvPr id="2" name="Заголовок 1">
            <a:extLst>
              <a:ext uri="{FF2B5EF4-FFF2-40B4-BE49-F238E27FC236}">
                <a16:creationId xmlns:a16="http://schemas.microsoft.com/office/drawing/2014/main" id="{950883A9-9A88-7562-E4B2-7612568017A6}"/>
              </a:ext>
            </a:extLst>
          </p:cNvPr>
          <p:cNvSpPr txBox="1">
            <a:spLocks/>
          </p:cNvSpPr>
          <p:nvPr/>
        </p:nvSpPr>
        <p:spPr>
          <a:xfrm>
            <a:off x="2083980" y="2170062"/>
            <a:ext cx="8947186" cy="165047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4000" dirty="0"/>
              <a:t>ТАҚЫРЫП БОЙЫНША ПІКІРТАЛАС:</a:t>
            </a:r>
            <a:br>
              <a:rPr lang="ru-RU" sz="2400" dirty="0"/>
            </a:br>
            <a:r>
              <a:rPr lang="ru-RU" sz="4000" dirty="0"/>
              <a:t>ТҰЛҒАНЫҢ НЕГІЗГІ ҚҰНДЫЛЫҚТАРЫ ДЕГЕНІМІЗ НЕ?</a:t>
            </a:r>
          </a:p>
        </p:txBody>
      </p:sp>
    </p:spTree>
    <p:extLst>
      <p:ext uri="{BB962C8B-B14F-4D97-AF65-F5344CB8AC3E}">
        <p14:creationId xmlns:p14="http://schemas.microsoft.com/office/powerpoint/2010/main" val="170369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5</a:t>
            </a:fld>
            <a:endParaRPr lang="ru-RU"/>
          </a:p>
        </p:txBody>
      </p:sp>
      <p:sp>
        <p:nvSpPr>
          <p:cNvPr id="3" name="Google Shape;1186;p59">
            <a:extLst>
              <a:ext uri="{FF2B5EF4-FFF2-40B4-BE49-F238E27FC236}">
                <a16:creationId xmlns:a16="http://schemas.microsoft.com/office/drawing/2014/main" id="{26F75FA3-DB4B-7423-132F-657BE09E0608}"/>
              </a:ext>
            </a:extLst>
          </p:cNvPr>
          <p:cNvSpPr/>
          <p:nvPr/>
        </p:nvSpPr>
        <p:spPr>
          <a:xfrm>
            <a:off x="3280256" y="2803613"/>
            <a:ext cx="855300" cy="855300"/>
          </a:xfrm>
          <a:prstGeom prst="round2SameRect">
            <a:avLst>
              <a:gd name="adj1" fmla="val 50000"/>
              <a:gd name="adj2" fmla="val 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 name="Google Shape;1187;p59">
            <a:extLst>
              <a:ext uri="{FF2B5EF4-FFF2-40B4-BE49-F238E27FC236}">
                <a16:creationId xmlns:a16="http://schemas.microsoft.com/office/drawing/2014/main" id="{CEB2DB94-568A-36D7-9A52-5F4B20307996}"/>
              </a:ext>
            </a:extLst>
          </p:cNvPr>
          <p:cNvSpPr/>
          <p:nvPr/>
        </p:nvSpPr>
        <p:spPr>
          <a:xfrm>
            <a:off x="6638481" y="2803613"/>
            <a:ext cx="855300" cy="855300"/>
          </a:xfrm>
          <a:prstGeom prst="round2SameRect">
            <a:avLst>
              <a:gd name="adj1" fmla="val 50000"/>
              <a:gd name="adj2" fmla="val 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88;p59">
            <a:extLst>
              <a:ext uri="{FF2B5EF4-FFF2-40B4-BE49-F238E27FC236}">
                <a16:creationId xmlns:a16="http://schemas.microsoft.com/office/drawing/2014/main" id="{49848ABF-6155-6DEC-E9F9-30ECA766CBCA}"/>
              </a:ext>
            </a:extLst>
          </p:cNvPr>
          <p:cNvSpPr/>
          <p:nvPr/>
        </p:nvSpPr>
        <p:spPr>
          <a:xfrm>
            <a:off x="8322956" y="2803613"/>
            <a:ext cx="855300" cy="855300"/>
          </a:xfrm>
          <a:prstGeom prst="round2SameRect">
            <a:avLst>
              <a:gd name="adj1" fmla="val 50000"/>
              <a:gd name="adj2" fmla="val 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1204;p59">
            <a:extLst>
              <a:ext uri="{FF2B5EF4-FFF2-40B4-BE49-F238E27FC236}">
                <a16:creationId xmlns:a16="http://schemas.microsoft.com/office/drawing/2014/main" id="{4CEF9B86-CA60-FEBC-D179-73FD2DD048D9}"/>
              </a:ext>
            </a:extLst>
          </p:cNvPr>
          <p:cNvSpPr/>
          <p:nvPr/>
        </p:nvSpPr>
        <p:spPr>
          <a:xfrm>
            <a:off x="4958794" y="2803613"/>
            <a:ext cx="855300" cy="855300"/>
          </a:xfrm>
          <a:prstGeom prst="round2SameRect">
            <a:avLst>
              <a:gd name="adj1" fmla="val 50000"/>
              <a:gd name="adj2" fmla="val 0"/>
            </a:avLst>
          </a:prstGeom>
          <a:solidFill>
            <a:schemeClr val="accen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1209;p59">
            <a:extLst>
              <a:ext uri="{FF2B5EF4-FFF2-40B4-BE49-F238E27FC236}">
                <a16:creationId xmlns:a16="http://schemas.microsoft.com/office/drawing/2014/main" id="{71A6F899-7FAA-A1DA-7DAA-57A488B1D38A}"/>
              </a:ext>
            </a:extLst>
          </p:cNvPr>
          <p:cNvGrpSpPr/>
          <p:nvPr/>
        </p:nvGrpSpPr>
        <p:grpSpPr>
          <a:xfrm>
            <a:off x="6892571" y="3016828"/>
            <a:ext cx="347121" cy="428869"/>
            <a:chOff x="7662227" y="4048711"/>
            <a:chExt cx="347121" cy="428869"/>
          </a:xfrm>
        </p:grpSpPr>
        <p:sp>
          <p:nvSpPr>
            <p:cNvPr id="32" name="Google Shape;1210;p59">
              <a:extLst>
                <a:ext uri="{FF2B5EF4-FFF2-40B4-BE49-F238E27FC236}">
                  <a16:creationId xmlns:a16="http://schemas.microsoft.com/office/drawing/2014/main" id="{8A8F991C-C29A-5BC2-5A63-52D97CA243E2}"/>
                </a:ext>
              </a:extLst>
            </p:cNvPr>
            <p:cNvSpPr/>
            <p:nvPr/>
          </p:nvSpPr>
          <p:spPr>
            <a:xfrm>
              <a:off x="7851878" y="4176776"/>
              <a:ext cx="30464" cy="15488"/>
            </a:xfrm>
            <a:custGeom>
              <a:avLst/>
              <a:gdLst/>
              <a:ahLst/>
              <a:cxnLst/>
              <a:rect l="l" t="t" r="r" b="b"/>
              <a:pathLst>
                <a:path w="834" h="424" extrusionOk="0">
                  <a:moveTo>
                    <a:pt x="417" y="1"/>
                  </a:moveTo>
                  <a:cubicBezTo>
                    <a:pt x="304" y="1"/>
                    <a:pt x="191" y="31"/>
                    <a:pt x="96" y="90"/>
                  </a:cubicBezTo>
                  <a:cubicBezTo>
                    <a:pt x="24" y="138"/>
                    <a:pt x="0" y="233"/>
                    <a:pt x="48" y="328"/>
                  </a:cubicBezTo>
                  <a:cubicBezTo>
                    <a:pt x="79" y="375"/>
                    <a:pt x="130" y="411"/>
                    <a:pt x="189" y="411"/>
                  </a:cubicBezTo>
                  <a:cubicBezTo>
                    <a:pt x="220" y="411"/>
                    <a:pt x="253" y="401"/>
                    <a:pt x="286" y="376"/>
                  </a:cubicBezTo>
                  <a:cubicBezTo>
                    <a:pt x="322" y="352"/>
                    <a:pt x="370" y="340"/>
                    <a:pt x="417" y="340"/>
                  </a:cubicBezTo>
                  <a:cubicBezTo>
                    <a:pt x="465" y="340"/>
                    <a:pt x="512" y="352"/>
                    <a:pt x="548" y="376"/>
                  </a:cubicBezTo>
                  <a:cubicBezTo>
                    <a:pt x="596" y="400"/>
                    <a:pt x="620" y="424"/>
                    <a:pt x="643" y="424"/>
                  </a:cubicBezTo>
                  <a:cubicBezTo>
                    <a:pt x="715" y="424"/>
                    <a:pt x="763" y="376"/>
                    <a:pt x="786" y="328"/>
                  </a:cubicBezTo>
                  <a:cubicBezTo>
                    <a:pt x="834" y="257"/>
                    <a:pt x="810" y="138"/>
                    <a:pt x="739" y="90"/>
                  </a:cubicBezTo>
                  <a:cubicBezTo>
                    <a:pt x="643" y="31"/>
                    <a:pt x="530" y="1"/>
                    <a:pt x="4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211;p59">
              <a:extLst>
                <a:ext uri="{FF2B5EF4-FFF2-40B4-BE49-F238E27FC236}">
                  <a16:creationId xmlns:a16="http://schemas.microsoft.com/office/drawing/2014/main" id="{74FE3F04-8491-E013-0065-76535109BE3C}"/>
                </a:ext>
              </a:extLst>
            </p:cNvPr>
            <p:cNvSpPr/>
            <p:nvPr/>
          </p:nvSpPr>
          <p:spPr>
            <a:xfrm>
              <a:off x="7788393" y="4176776"/>
              <a:ext cx="31341" cy="15488"/>
            </a:xfrm>
            <a:custGeom>
              <a:avLst/>
              <a:gdLst/>
              <a:ahLst/>
              <a:cxnLst/>
              <a:rect l="l" t="t" r="r" b="b"/>
              <a:pathLst>
                <a:path w="858" h="424" extrusionOk="0">
                  <a:moveTo>
                    <a:pt x="432" y="1"/>
                  </a:moveTo>
                  <a:cubicBezTo>
                    <a:pt x="322" y="1"/>
                    <a:pt x="214" y="31"/>
                    <a:pt x="119" y="90"/>
                  </a:cubicBezTo>
                  <a:cubicBezTo>
                    <a:pt x="24" y="138"/>
                    <a:pt x="0" y="257"/>
                    <a:pt x="48" y="328"/>
                  </a:cubicBezTo>
                  <a:cubicBezTo>
                    <a:pt x="79" y="375"/>
                    <a:pt x="140" y="411"/>
                    <a:pt x="199" y="411"/>
                  </a:cubicBezTo>
                  <a:cubicBezTo>
                    <a:pt x="230" y="411"/>
                    <a:pt x="261" y="401"/>
                    <a:pt x="286" y="376"/>
                  </a:cubicBezTo>
                  <a:cubicBezTo>
                    <a:pt x="333" y="352"/>
                    <a:pt x="381" y="340"/>
                    <a:pt x="429" y="340"/>
                  </a:cubicBezTo>
                  <a:cubicBezTo>
                    <a:pt x="476" y="340"/>
                    <a:pt x="524" y="352"/>
                    <a:pt x="572" y="376"/>
                  </a:cubicBezTo>
                  <a:cubicBezTo>
                    <a:pt x="595" y="400"/>
                    <a:pt x="643" y="424"/>
                    <a:pt x="667" y="424"/>
                  </a:cubicBezTo>
                  <a:cubicBezTo>
                    <a:pt x="714" y="424"/>
                    <a:pt x="786" y="376"/>
                    <a:pt x="810" y="328"/>
                  </a:cubicBezTo>
                  <a:cubicBezTo>
                    <a:pt x="857" y="257"/>
                    <a:pt x="834" y="138"/>
                    <a:pt x="762" y="90"/>
                  </a:cubicBezTo>
                  <a:cubicBezTo>
                    <a:pt x="655" y="31"/>
                    <a:pt x="542" y="1"/>
                    <a:pt x="4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12;p59">
              <a:extLst>
                <a:ext uri="{FF2B5EF4-FFF2-40B4-BE49-F238E27FC236}">
                  <a16:creationId xmlns:a16="http://schemas.microsoft.com/office/drawing/2014/main" id="{9A2F63D7-136C-6FFD-C83F-00ACDF1D306F}"/>
                </a:ext>
              </a:extLst>
            </p:cNvPr>
            <p:cNvSpPr/>
            <p:nvPr/>
          </p:nvSpPr>
          <p:spPr>
            <a:xfrm>
              <a:off x="7819697" y="4210674"/>
              <a:ext cx="31341" cy="14648"/>
            </a:xfrm>
            <a:custGeom>
              <a:avLst/>
              <a:gdLst/>
              <a:ahLst/>
              <a:cxnLst/>
              <a:rect l="l" t="t" r="r" b="b"/>
              <a:pathLst>
                <a:path w="858" h="401" extrusionOk="0">
                  <a:moveTo>
                    <a:pt x="207" y="0"/>
                  </a:moveTo>
                  <a:cubicBezTo>
                    <a:pt x="141" y="0"/>
                    <a:pt x="82" y="39"/>
                    <a:pt x="48" y="91"/>
                  </a:cubicBezTo>
                  <a:cubicBezTo>
                    <a:pt x="0" y="186"/>
                    <a:pt x="48" y="281"/>
                    <a:pt x="119" y="329"/>
                  </a:cubicBezTo>
                  <a:cubicBezTo>
                    <a:pt x="215" y="377"/>
                    <a:pt x="334" y="400"/>
                    <a:pt x="429" y="400"/>
                  </a:cubicBezTo>
                  <a:cubicBezTo>
                    <a:pt x="548" y="400"/>
                    <a:pt x="643" y="377"/>
                    <a:pt x="739" y="329"/>
                  </a:cubicBezTo>
                  <a:cubicBezTo>
                    <a:pt x="834" y="281"/>
                    <a:pt x="858" y="186"/>
                    <a:pt x="810" y="91"/>
                  </a:cubicBezTo>
                  <a:cubicBezTo>
                    <a:pt x="793" y="39"/>
                    <a:pt x="726" y="0"/>
                    <a:pt x="664" y="0"/>
                  </a:cubicBezTo>
                  <a:cubicBezTo>
                    <a:pt x="639" y="0"/>
                    <a:pt x="616" y="6"/>
                    <a:pt x="596" y="19"/>
                  </a:cubicBezTo>
                  <a:cubicBezTo>
                    <a:pt x="548" y="43"/>
                    <a:pt x="494" y="55"/>
                    <a:pt x="441" y="55"/>
                  </a:cubicBezTo>
                  <a:cubicBezTo>
                    <a:pt x="387" y="55"/>
                    <a:pt x="334" y="43"/>
                    <a:pt x="286" y="19"/>
                  </a:cubicBezTo>
                  <a:cubicBezTo>
                    <a:pt x="260"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13;p59">
              <a:extLst>
                <a:ext uri="{FF2B5EF4-FFF2-40B4-BE49-F238E27FC236}">
                  <a16:creationId xmlns:a16="http://schemas.microsoft.com/office/drawing/2014/main" id="{70457118-3D01-97ED-ACDA-948619F82D60}"/>
                </a:ext>
              </a:extLst>
            </p:cNvPr>
            <p:cNvSpPr/>
            <p:nvPr/>
          </p:nvSpPr>
          <p:spPr>
            <a:xfrm>
              <a:off x="7814474" y="4240079"/>
              <a:ext cx="42664" cy="15670"/>
            </a:xfrm>
            <a:custGeom>
              <a:avLst/>
              <a:gdLst/>
              <a:ahLst/>
              <a:cxnLst/>
              <a:rect l="l" t="t" r="r" b="b"/>
              <a:pathLst>
                <a:path w="1168" h="429" extrusionOk="0">
                  <a:moveTo>
                    <a:pt x="180" y="0"/>
                  </a:moveTo>
                  <a:cubicBezTo>
                    <a:pt x="122" y="0"/>
                    <a:pt x="64" y="32"/>
                    <a:pt x="48" y="96"/>
                  </a:cubicBezTo>
                  <a:cubicBezTo>
                    <a:pt x="0" y="167"/>
                    <a:pt x="24" y="286"/>
                    <a:pt x="120" y="310"/>
                  </a:cubicBezTo>
                  <a:cubicBezTo>
                    <a:pt x="262" y="381"/>
                    <a:pt x="429" y="429"/>
                    <a:pt x="572" y="429"/>
                  </a:cubicBezTo>
                  <a:cubicBezTo>
                    <a:pt x="739" y="429"/>
                    <a:pt x="905" y="381"/>
                    <a:pt x="1048" y="310"/>
                  </a:cubicBezTo>
                  <a:cubicBezTo>
                    <a:pt x="1120" y="286"/>
                    <a:pt x="1167" y="167"/>
                    <a:pt x="1120" y="96"/>
                  </a:cubicBezTo>
                  <a:cubicBezTo>
                    <a:pt x="1088" y="32"/>
                    <a:pt x="1035" y="0"/>
                    <a:pt x="975" y="0"/>
                  </a:cubicBezTo>
                  <a:cubicBezTo>
                    <a:pt x="945" y="0"/>
                    <a:pt x="913" y="8"/>
                    <a:pt x="882" y="24"/>
                  </a:cubicBezTo>
                  <a:cubicBezTo>
                    <a:pt x="786" y="72"/>
                    <a:pt x="679" y="96"/>
                    <a:pt x="572" y="96"/>
                  </a:cubicBezTo>
                  <a:cubicBezTo>
                    <a:pt x="465" y="96"/>
                    <a:pt x="358" y="72"/>
                    <a:pt x="262" y="24"/>
                  </a:cubicBezTo>
                  <a:cubicBezTo>
                    <a:pt x="239" y="8"/>
                    <a:pt x="209" y="0"/>
                    <a:pt x="1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14;p59">
              <a:extLst>
                <a:ext uri="{FF2B5EF4-FFF2-40B4-BE49-F238E27FC236}">
                  <a16:creationId xmlns:a16="http://schemas.microsoft.com/office/drawing/2014/main" id="{5600C99E-7078-1932-9CDD-33468A1D1624}"/>
                </a:ext>
              </a:extLst>
            </p:cNvPr>
            <p:cNvSpPr/>
            <p:nvPr/>
          </p:nvSpPr>
          <p:spPr>
            <a:xfrm>
              <a:off x="7849284" y="4153070"/>
              <a:ext cx="35687" cy="14830"/>
            </a:xfrm>
            <a:custGeom>
              <a:avLst/>
              <a:gdLst/>
              <a:ahLst/>
              <a:cxnLst/>
              <a:rect l="l" t="t" r="r" b="b"/>
              <a:pathLst>
                <a:path w="977" h="406" extrusionOk="0">
                  <a:moveTo>
                    <a:pt x="488" y="1"/>
                  </a:moveTo>
                  <a:cubicBezTo>
                    <a:pt x="363" y="1"/>
                    <a:pt x="238" y="25"/>
                    <a:pt x="119" y="72"/>
                  </a:cubicBezTo>
                  <a:cubicBezTo>
                    <a:pt x="48" y="120"/>
                    <a:pt x="0" y="215"/>
                    <a:pt x="48" y="310"/>
                  </a:cubicBezTo>
                  <a:cubicBezTo>
                    <a:pt x="82" y="362"/>
                    <a:pt x="141" y="401"/>
                    <a:pt x="207" y="401"/>
                  </a:cubicBezTo>
                  <a:cubicBezTo>
                    <a:pt x="233" y="401"/>
                    <a:pt x="259" y="395"/>
                    <a:pt x="286" y="382"/>
                  </a:cubicBezTo>
                  <a:cubicBezTo>
                    <a:pt x="345" y="358"/>
                    <a:pt x="417" y="346"/>
                    <a:pt x="488" y="346"/>
                  </a:cubicBezTo>
                  <a:cubicBezTo>
                    <a:pt x="560" y="346"/>
                    <a:pt x="631" y="358"/>
                    <a:pt x="691" y="382"/>
                  </a:cubicBezTo>
                  <a:cubicBezTo>
                    <a:pt x="714" y="406"/>
                    <a:pt x="738" y="406"/>
                    <a:pt x="786" y="406"/>
                  </a:cubicBezTo>
                  <a:cubicBezTo>
                    <a:pt x="834" y="406"/>
                    <a:pt x="905" y="358"/>
                    <a:pt x="929" y="310"/>
                  </a:cubicBezTo>
                  <a:cubicBezTo>
                    <a:pt x="976" y="215"/>
                    <a:pt x="929" y="120"/>
                    <a:pt x="857" y="72"/>
                  </a:cubicBezTo>
                  <a:cubicBezTo>
                    <a:pt x="738" y="25"/>
                    <a:pt x="613" y="1"/>
                    <a:pt x="4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15;p59">
              <a:extLst>
                <a:ext uri="{FF2B5EF4-FFF2-40B4-BE49-F238E27FC236}">
                  <a16:creationId xmlns:a16="http://schemas.microsoft.com/office/drawing/2014/main" id="{96BE1485-D192-A7B1-E10C-220928FFABC0}"/>
                </a:ext>
              </a:extLst>
            </p:cNvPr>
            <p:cNvSpPr/>
            <p:nvPr/>
          </p:nvSpPr>
          <p:spPr>
            <a:xfrm>
              <a:off x="7662227" y="4048711"/>
              <a:ext cx="347121" cy="428869"/>
            </a:xfrm>
            <a:custGeom>
              <a:avLst/>
              <a:gdLst/>
              <a:ahLst/>
              <a:cxnLst/>
              <a:rect l="l" t="t" r="r" b="b"/>
              <a:pathLst>
                <a:path w="9503" h="11741" extrusionOk="0">
                  <a:moveTo>
                    <a:pt x="3597" y="715"/>
                  </a:moveTo>
                  <a:cubicBezTo>
                    <a:pt x="3549" y="762"/>
                    <a:pt x="3549" y="834"/>
                    <a:pt x="3549" y="905"/>
                  </a:cubicBezTo>
                  <a:cubicBezTo>
                    <a:pt x="3525" y="1191"/>
                    <a:pt x="3645" y="1477"/>
                    <a:pt x="3787" y="1643"/>
                  </a:cubicBezTo>
                  <a:cubicBezTo>
                    <a:pt x="3859" y="1715"/>
                    <a:pt x="3954" y="1810"/>
                    <a:pt x="4073" y="1905"/>
                  </a:cubicBezTo>
                  <a:cubicBezTo>
                    <a:pt x="4049" y="2620"/>
                    <a:pt x="3502" y="3144"/>
                    <a:pt x="2787" y="3144"/>
                  </a:cubicBezTo>
                  <a:lnTo>
                    <a:pt x="2287" y="3144"/>
                  </a:lnTo>
                  <a:lnTo>
                    <a:pt x="2287" y="2310"/>
                  </a:lnTo>
                  <a:cubicBezTo>
                    <a:pt x="2287" y="2001"/>
                    <a:pt x="2359" y="1715"/>
                    <a:pt x="2478" y="1453"/>
                  </a:cubicBezTo>
                  <a:cubicBezTo>
                    <a:pt x="2597" y="1191"/>
                    <a:pt x="2811" y="977"/>
                    <a:pt x="3049" y="857"/>
                  </a:cubicBezTo>
                  <a:cubicBezTo>
                    <a:pt x="3216" y="762"/>
                    <a:pt x="3406" y="715"/>
                    <a:pt x="3597" y="715"/>
                  </a:cubicBezTo>
                  <a:close/>
                  <a:moveTo>
                    <a:pt x="7217" y="3501"/>
                  </a:moveTo>
                  <a:cubicBezTo>
                    <a:pt x="7383" y="3501"/>
                    <a:pt x="7502" y="3620"/>
                    <a:pt x="7502" y="3787"/>
                  </a:cubicBezTo>
                  <a:lnTo>
                    <a:pt x="7502" y="3882"/>
                  </a:lnTo>
                  <a:cubicBezTo>
                    <a:pt x="7502" y="4191"/>
                    <a:pt x="7288" y="4430"/>
                    <a:pt x="7002" y="4477"/>
                  </a:cubicBezTo>
                  <a:cubicBezTo>
                    <a:pt x="7026" y="4382"/>
                    <a:pt x="7026" y="4263"/>
                    <a:pt x="7026" y="4144"/>
                  </a:cubicBezTo>
                  <a:lnTo>
                    <a:pt x="7026" y="3691"/>
                  </a:lnTo>
                  <a:cubicBezTo>
                    <a:pt x="7026" y="3620"/>
                    <a:pt x="7026" y="3572"/>
                    <a:pt x="7026" y="3501"/>
                  </a:cubicBezTo>
                  <a:close/>
                  <a:moveTo>
                    <a:pt x="2454" y="3501"/>
                  </a:moveTo>
                  <a:lnTo>
                    <a:pt x="2454" y="4168"/>
                  </a:lnTo>
                  <a:cubicBezTo>
                    <a:pt x="2454" y="4263"/>
                    <a:pt x="2478" y="4382"/>
                    <a:pt x="2478" y="4501"/>
                  </a:cubicBezTo>
                  <a:cubicBezTo>
                    <a:pt x="2216" y="4430"/>
                    <a:pt x="2001" y="4191"/>
                    <a:pt x="2001" y="3882"/>
                  </a:cubicBezTo>
                  <a:lnTo>
                    <a:pt x="2001" y="3787"/>
                  </a:lnTo>
                  <a:cubicBezTo>
                    <a:pt x="2001" y="3644"/>
                    <a:pt x="2120" y="3501"/>
                    <a:pt x="2287" y="3501"/>
                  </a:cubicBezTo>
                  <a:close/>
                  <a:moveTo>
                    <a:pt x="4383" y="2143"/>
                  </a:moveTo>
                  <a:cubicBezTo>
                    <a:pt x="4645" y="2286"/>
                    <a:pt x="5002" y="2358"/>
                    <a:pt x="5312" y="2358"/>
                  </a:cubicBezTo>
                  <a:cubicBezTo>
                    <a:pt x="5835" y="2358"/>
                    <a:pt x="6288" y="2644"/>
                    <a:pt x="6526" y="3072"/>
                  </a:cubicBezTo>
                  <a:cubicBezTo>
                    <a:pt x="6621" y="3239"/>
                    <a:pt x="6693" y="3477"/>
                    <a:pt x="6693" y="3691"/>
                  </a:cubicBezTo>
                  <a:lnTo>
                    <a:pt x="6693" y="4144"/>
                  </a:lnTo>
                  <a:cubicBezTo>
                    <a:pt x="6693" y="4977"/>
                    <a:pt x="6240" y="5716"/>
                    <a:pt x="5502" y="6073"/>
                  </a:cubicBezTo>
                  <a:lnTo>
                    <a:pt x="5121" y="6263"/>
                  </a:lnTo>
                  <a:cubicBezTo>
                    <a:pt x="5002" y="6323"/>
                    <a:pt x="4871" y="6353"/>
                    <a:pt x="4743" y="6353"/>
                  </a:cubicBezTo>
                  <a:cubicBezTo>
                    <a:pt x="4615" y="6353"/>
                    <a:pt x="4490" y="6323"/>
                    <a:pt x="4383" y="6263"/>
                  </a:cubicBezTo>
                  <a:lnTo>
                    <a:pt x="3978" y="6073"/>
                  </a:lnTo>
                  <a:cubicBezTo>
                    <a:pt x="3264" y="5716"/>
                    <a:pt x="2811" y="4977"/>
                    <a:pt x="2811" y="4168"/>
                  </a:cubicBezTo>
                  <a:lnTo>
                    <a:pt x="2811" y="3501"/>
                  </a:lnTo>
                  <a:cubicBezTo>
                    <a:pt x="3121" y="3501"/>
                    <a:pt x="3406" y="3406"/>
                    <a:pt x="3645" y="3263"/>
                  </a:cubicBezTo>
                  <a:cubicBezTo>
                    <a:pt x="3668" y="3263"/>
                    <a:pt x="3668" y="3239"/>
                    <a:pt x="3668" y="3239"/>
                  </a:cubicBezTo>
                  <a:cubicBezTo>
                    <a:pt x="3740" y="3215"/>
                    <a:pt x="3817" y="3203"/>
                    <a:pt x="3892" y="3203"/>
                  </a:cubicBezTo>
                  <a:cubicBezTo>
                    <a:pt x="3966" y="3203"/>
                    <a:pt x="4037" y="3215"/>
                    <a:pt x="4097" y="3239"/>
                  </a:cubicBezTo>
                  <a:cubicBezTo>
                    <a:pt x="4121" y="3263"/>
                    <a:pt x="4145" y="3263"/>
                    <a:pt x="4168" y="3263"/>
                  </a:cubicBezTo>
                  <a:cubicBezTo>
                    <a:pt x="4240" y="3263"/>
                    <a:pt x="4311" y="3215"/>
                    <a:pt x="4335" y="3167"/>
                  </a:cubicBezTo>
                  <a:cubicBezTo>
                    <a:pt x="4383" y="3072"/>
                    <a:pt x="4335" y="2977"/>
                    <a:pt x="4240" y="2929"/>
                  </a:cubicBezTo>
                  <a:cubicBezTo>
                    <a:pt x="4192" y="2906"/>
                    <a:pt x="4121" y="2882"/>
                    <a:pt x="4073" y="2882"/>
                  </a:cubicBezTo>
                  <a:cubicBezTo>
                    <a:pt x="4240" y="2667"/>
                    <a:pt x="4335" y="2405"/>
                    <a:pt x="4383" y="2143"/>
                  </a:cubicBezTo>
                  <a:close/>
                  <a:moveTo>
                    <a:pt x="7217" y="4787"/>
                  </a:moveTo>
                  <a:lnTo>
                    <a:pt x="7217" y="7454"/>
                  </a:lnTo>
                  <a:cubicBezTo>
                    <a:pt x="7193" y="7478"/>
                    <a:pt x="7193" y="7478"/>
                    <a:pt x="7169" y="7478"/>
                  </a:cubicBezTo>
                  <a:cubicBezTo>
                    <a:pt x="7169" y="7478"/>
                    <a:pt x="6145" y="7192"/>
                    <a:pt x="6145" y="7192"/>
                  </a:cubicBezTo>
                  <a:cubicBezTo>
                    <a:pt x="6026" y="7144"/>
                    <a:pt x="5931" y="7049"/>
                    <a:pt x="5931" y="6906"/>
                  </a:cubicBezTo>
                  <a:lnTo>
                    <a:pt x="5931" y="6216"/>
                  </a:lnTo>
                  <a:cubicBezTo>
                    <a:pt x="6240" y="6025"/>
                    <a:pt x="6478" y="5763"/>
                    <a:pt x="6669" y="5454"/>
                  </a:cubicBezTo>
                  <a:cubicBezTo>
                    <a:pt x="6788" y="5263"/>
                    <a:pt x="6883" y="5049"/>
                    <a:pt x="6931" y="4834"/>
                  </a:cubicBezTo>
                  <a:cubicBezTo>
                    <a:pt x="7026" y="4834"/>
                    <a:pt x="7121" y="4811"/>
                    <a:pt x="7217" y="4787"/>
                  </a:cubicBezTo>
                  <a:close/>
                  <a:moveTo>
                    <a:pt x="5597" y="6406"/>
                  </a:moveTo>
                  <a:lnTo>
                    <a:pt x="5597" y="6906"/>
                  </a:lnTo>
                  <a:cubicBezTo>
                    <a:pt x="5597" y="7097"/>
                    <a:pt x="5669" y="7240"/>
                    <a:pt x="5788" y="7359"/>
                  </a:cubicBezTo>
                  <a:lnTo>
                    <a:pt x="5050" y="7883"/>
                  </a:lnTo>
                  <a:cubicBezTo>
                    <a:pt x="4978" y="7811"/>
                    <a:pt x="4859" y="7787"/>
                    <a:pt x="4764" y="7787"/>
                  </a:cubicBezTo>
                  <a:cubicBezTo>
                    <a:pt x="4645" y="7787"/>
                    <a:pt x="4526" y="7811"/>
                    <a:pt x="4454" y="7883"/>
                  </a:cubicBezTo>
                  <a:lnTo>
                    <a:pt x="3716" y="7359"/>
                  </a:lnTo>
                  <a:cubicBezTo>
                    <a:pt x="3835" y="7240"/>
                    <a:pt x="3906" y="7097"/>
                    <a:pt x="3906" y="6906"/>
                  </a:cubicBezTo>
                  <a:lnTo>
                    <a:pt x="3906" y="6406"/>
                  </a:lnTo>
                  <a:lnTo>
                    <a:pt x="4216" y="6573"/>
                  </a:lnTo>
                  <a:cubicBezTo>
                    <a:pt x="4383" y="6644"/>
                    <a:pt x="4573" y="6692"/>
                    <a:pt x="4740" y="6692"/>
                  </a:cubicBezTo>
                  <a:cubicBezTo>
                    <a:pt x="4931" y="6692"/>
                    <a:pt x="5097" y="6644"/>
                    <a:pt x="5264" y="6573"/>
                  </a:cubicBezTo>
                  <a:lnTo>
                    <a:pt x="5597" y="6406"/>
                  </a:lnTo>
                  <a:close/>
                  <a:moveTo>
                    <a:pt x="3216" y="7597"/>
                  </a:moveTo>
                  <a:lnTo>
                    <a:pt x="3216" y="8311"/>
                  </a:lnTo>
                  <a:cubicBezTo>
                    <a:pt x="3176" y="8291"/>
                    <a:pt x="3135" y="8284"/>
                    <a:pt x="3097" y="8284"/>
                  </a:cubicBezTo>
                  <a:cubicBezTo>
                    <a:pt x="3044" y="8284"/>
                    <a:pt x="2995" y="8298"/>
                    <a:pt x="2954" y="8311"/>
                  </a:cubicBezTo>
                  <a:lnTo>
                    <a:pt x="2621" y="7764"/>
                  </a:lnTo>
                  <a:lnTo>
                    <a:pt x="3216" y="7597"/>
                  </a:lnTo>
                  <a:close/>
                  <a:moveTo>
                    <a:pt x="6264" y="7597"/>
                  </a:moveTo>
                  <a:lnTo>
                    <a:pt x="6883" y="7764"/>
                  </a:lnTo>
                  <a:lnTo>
                    <a:pt x="6550" y="8311"/>
                  </a:lnTo>
                  <a:cubicBezTo>
                    <a:pt x="6514" y="8288"/>
                    <a:pt x="6467" y="8276"/>
                    <a:pt x="6416" y="8276"/>
                  </a:cubicBezTo>
                  <a:cubicBezTo>
                    <a:pt x="6365" y="8276"/>
                    <a:pt x="6312" y="8288"/>
                    <a:pt x="6264" y="8311"/>
                  </a:cubicBezTo>
                  <a:lnTo>
                    <a:pt x="6264" y="7597"/>
                  </a:lnTo>
                  <a:close/>
                  <a:moveTo>
                    <a:pt x="4764" y="8121"/>
                  </a:moveTo>
                  <a:cubicBezTo>
                    <a:pt x="4859" y="8121"/>
                    <a:pt x="4931" y="8192"/>
                    <a:pt x="4931" y="8288"/>
                  </a:cubicBezTo>
                  <a:cubicBezTo>
                    <a:pt x="4931" y="8383"/>
                    <a:pt x="4859" y="8478"/>
                    <a:pt x="4764" y="8478"/>
                  </a:cubicBezTo>
                  <a:cubicBezTo>
                    <a:pt x="4669" y="8478"/>
                    <a:pt x="4573" y="8383"/>
                    <a:pt x="4573" y="8288"/>
                  </a:cubicBezTo>
                  <a:cubicBezTo>
                    <a:pt x="4573" y="8192"/>
                    <a:pt x="4669" y="8121"/>
                    <a:pt x="4764" y="8121"/>
                  </a:cubicBezTo>
                  <a:close/>
                  <a:moveTo>
                    <a:pt x="5931" y="7692"/>
                  </a:moveTo>
                  <a:lnTo>
                    <a:pt x="5931" y="8526"/>
                  </a:lnTo>
                  <a:lnTo>
                    <a:pt x="4740" y="9264"/>
                  </a:lnTo>
                  <a:lnTo>
                    <a:pt x="3573" y="8502"/>
                  </a:lnTo>
                  <a:lnTo>
                    <a:pt x="3573" y="7692"/>
                  </a:lnTo>
                  <a:lnTo>
                    <a:pt x="4264" y="8168"/>
                  </a:lnTo>
                  <a:cubicBezTo>
                    <a:pt x="4240" y="8192"/>
                    <a:pt x="4240" y="8264"/>
                    <a:pt x="4240" y="8288"/>
                  </a:cubicBezTo>
                  <a:cubicBezTo>
                    <a:pt x="4240" y="8573"/>
                    <a:pt x="4478" y="8811"/>
                    <a:pt x="4764" y="8811"/>
                  </a:cubicBezTo>
                  <a:cubicBezTo>
                    <a:pt x="5050" y="8811"/>
                    <a:pt x="5264" y="8573"/>
                    <a:pt x="5264" y="8288"/>
                  </a:cubicBezTo>
                  <a:cubicBezTo>
                    <a:pt x="5264" y="8240"/>
                    <a:pt x="5264" y="8192"/>
                    <a:pt x="5240" y="8145"/>
                  </a:cubicBezTo>
                  <a:lnTo>
                    <a:pt x="5931" y="7692"/>
                  </a:lnTo>
                  <a:close/>
                  <a:moveTo>
                    <a:pt x="1239" y="7397"/>
                  </a:moveTo>
                  <a:cubicBezTo>
                    <a:pt x="1299" y="7397"/>
                    <a:pt x="1358" y="7416"/>
                    <a:pt x="1406" y="7454"/>
                  </a:cubicBezTo>
                  <a:lnTo>
                    <a:pt x="1811" y="7740"/>
                  </a:lnTo>
                  <a:cubicBezTo>
                    <a:pt x="1835" y="7740"/>
                    <a:pt x="1858" y="7764"/>
                    <a:pt x="1906" y="7764"/>
                  </a:cubicBezTo>
                  <a:lnTo>
                    <a:pt x="2049" y="7764"/>
                  </a:lnTo>
                  <a:cubicBezTo>
                    <a:pt x="2144" y="7764"/>
                    <a:pt x="2239" y="7811"/>
                    <a:pt x="2287" y="7907"/>
                  </a:cubicBezTo>
                  <a:lnTo>
                    <a:pt x="2692" y="8550"/>
                  </a:lnTo>
                  <a:lnTo>
                    <a:pt x="2144" y="9335"/>
                  </a:lnTo>
                  <a:cubicBezTo>
                    <a:pt x="2106" y="9338"/>
                    <a:pt x="2068" y="9339"/>
                    <a:pt x="2030" y="9339"/>
                  </a:cubicBezTo>
                  <a:cubicBezTo>
                    <a:pt x="1688" y="9339"/>
                    <a:pt x="1351" y="9243"/>
                    <a:pt x="1073" y="9050"/>
                  </a:cubicBezTo>
                  <a:lnTo>
                    <a:pt x="549" y="8669"/>
                  </a:lnTo>
                  <a:cubicBezTo>
                    <a:pt x="430" y="8597"/>
                    <a:pt x="382" y="8407"/>
                    <a:pt x="477" y="8264"/>
                  </a:cubicBezTo>
                  <a:lnTo>
                    <a:pt x="1001" y="7525"/>
                  </a:lnTo>
                  <a:cubicBezTo>
                    <a:pt x="1058" y="7440"/>
                    <a:pt x="1150" y="7397"/>
                    <a:pt x="1239" y="7397"/>
                  </a:cubicBezTo>
                  <a:close/>
                  <a:moveTo>
                    <a:pt x="5050" y="0"/>
                  </a:moveTo>
                  <a:cubicBezTo>
                    <a:pt x="4645" y="0"/>
                    <a:pt x="4216" y="119"/>
                    <a:pt x="3859" y="381"/>
                  </a:cubicBezTo>
                  <a:cubicBezTo>
                    <a:pt x="3789" y="371"/>
                    <a:pt x="3720" y="366"/>
                    <a:pt x="3651" y="366"/>
                  </a:cubicBezTo>
                  <a:cubicBezTo>
                    <a:pt x="3388" y="366"/>
                    <a:pt x="3132" y="435"/>
                    <a:pt x="2906" y="548"/>
                  </a:cubicBezTo>
                  <a:cubicBezTo>
                    <a:pt x="2597" y="715"/>
                    <a:pt x="2335" y="977"/>
                    <a:pt x="2168" y="1310"/>
                  </a:cubicBezTo>
                  <a:cubicBezTo>
                    <a:pt x="2025" y="1596"/>
                    <a:pt x="1954" y="1953"/>
                    <a:pt x="1954" y="2310"/>
                  </a:cubicBezTo>
                  <a:lnTo>
                    <a:pt x="1954" y="3263"/>
                  </a:lnTo>
                  <a:cubicBezTo>
                    <a:pt x="1763" y="3382"/>
                    <a:pt x="1644" y="3572"/>
                    <a:pt x="1644" y="3787"/>
                  </a:cubicBezTo>
                  <a:lnTo>
                    <a:pt x="1644" y="3882"/>
                  </a:lnTo>
                  <a:cubicBezTo>
                    <a:pt x="1644" y="4168"/>
                    <a:pt x="1763" y="4406"/>
                    <a:pt x="1954" y="4573"/>
                  </a:cubicBezTo>
                  <a:lnTo>
                    <a:pt x="1954" y="5668"/>
                  </a:lnTo>
                  <a:cubicBezTo>
                    <a:pt x="1954" y="5763"/>
                    <a:pt x="2025" y="5835"/>
                    <a:pt x="2120" y="5835"/>
                  </a:cubicBezTo>
                  <a:cubicBezTo>
                    <a:pt x="2216" y="5835"/>
                    <a:pt x="2287" y="5763"/>
                    <a:pt x="2287" y="5668"/>
                  </a:cubicBezTo>
                  <a:lnTo>
                    <a:pt x="2287" y="4787"/>
                  </a:lnTo>
                  <a:cubicBezTo>
                    <a:pt x="2382" y="4811"/>
                    <a:pt x="2478" y="4834"/>
                    <a:pt x="2549" y="4834"/>
                  </a:cubicBezTo>
                  <a:cubicBezTo>
                    <a:pt x="2621" y="5073"/>
                    <a:pt x="2716" y="5263"/>
                    <a:pt x="2835" y="5477"/>
                  </a:cubicBezTo>
                  <a:cubicBezTo>
                    <a:pt x="3025" y="5763"/>
                    <a:pt x="3264" y="6025"/>
                    <a:pt x="3549" y="6216"/>
                  </a:cubicBezTo>
                  <a:lnTo>
                    <a:pt x="3549" y="6930"/>
                  </a:lnTo>
                  <a:cubicBezTo>
                    <a:pt x="3549" y="7049"/>
                    <a:pt x="3478" y="7168"/>
                    <a:pt x="3359" y="7192"/>
                  </a:cubicBezTo>
                  <a:lnTo>
                    <a:pt x="3335" y="7192"/>
                  </a:lnTo>
                  <a:lnTo>
                    <a:pt x="2359" y="7502"/>
                  </a:lnTo>
                  <a:cubicBezTo>
                    <a:pt x="2335" y="7478"/>
                    <a:pt x="2311" y="7478"/>
                    <a:pt x="2287" y="7454"/>
                  </a:cubicBezTo>
                  <a:lnTo>
                    <a:pt x="2287" y="6478"/>
                  </a:lnTo>
                  <a:cubicBezTo>
                    <a:pt x="2287" y="6382"/>
                    <a:pt x="2216" y="6287"/>
                    <a:pt x="2120" y="6287"/>
                  </a:cubicBezTo>
                  <a:cubicBezTo>
                    <a:pt x="2025" y="6287"/>
                    <a:pt x="1954" y="6382"/>
                    <a:pt x="1954" y="6478"/>
                  </a:cubicBezTo>
                  <a:lnTo>
                    <a:pt x="1954" y="7406"/>
                  </a:lnTo>
                  <a:lnTo>
                    <a:pt x="1620" y="7168"/>
                  </a:lnTo>
                  <a:cubicBezTo>
                    <a:pt x="1513" y="7097"/>
                    <a:pt x="1388" y="7062"/>
                    <a:pt x="1263" y="7062"/>
                  </a:cubicBezTo>
                  <a:cubicBezTo>
                    <a:pt x="1057" y="7062"/>
                    <a:pt x="849" y="7157"/>
                    <a:pt x="715" y="7335"/>
                  </a:cubicBezTo>
                  <a:lnTo>
                    <a:pt x="191" y="8073"/>
                  </a:lnTo>
                  <a:cubicBezTo>
                    <a:pt x="1" y="8359"/>
                    <a:pt x="72" y="8764"/>
                    <a:pt x="358" y="8954"/>
                  </a:cubicBezTo>
                  <a:lnTo>
                    <a:pt x="501" y="9073"/>
                  </a:lnTo>
                  <a:lnTo>
                    <a:pt x="501" y="11574"/>
                  </a:lnTo>
                  <a:cubicBezTo>
                    <a:pt x="501" y="11669"/>
                    <a:pt x="596" y="11741"/>
                    <a:pt x="692" y="11741"/>
                  </a:cubicBezTo>
                  <a:cubicBezTo>
                    <a:pt x="787" y="11741"/>
                    <a:pt x="858" y="11669"/>
                    <a:pt x="858" y="11574"/>
                  </a:cubicBezTo>
                  <a:lnTo>
                    <a:pt x="858" y="9312"/>
                  </a:lnTo>
                  <a:cubicBezTo>
                    <a:pt x="1168" y="9550"/>
                    <a:pt x="1596" y="9693"/>
                    <a:pt x="1978" y="9693"/>
                  </a:cubicBezTo>
                  <a:cubicBezTo>
                    <a:pt x="1978" y="9812"/>
                    <a:pt x="2025" y="9931"/>
                    <a:pt x="2120" y="10002"/>
                  </a:cubicBezTo>
                  <a:lnTo>
                    <a:pt x="2763" y="10574"/>
                  </a:lnTo>
                  <a:lnTo>
                    <a:pt x="1406" y="11431"/>
                  </a:lnTo>
                  <a:cubicBezTo>
                    <a:pt x="1335" y="11479"/>
                    <a:pt x="1311" y="11574"/>
                    <a:pt x="1358" y="11669"/>
                  </a:cubicBezTo>
                  <a:cubicBezTo>
                    <a:pt x="1406" y="11717"/>
                    <a:pt x="1454" y="11741"/>
                    <a:pt x="1501" y="11741"/>
                  </a:cubicBezTo>
                  <a:cubicBezTo>
                    <a:pt x="1549" y="11741"/>
                    <a:pt x="1573" y="11741"/>
                    <a:pt x="1596" y="11717"/>
                  </a:cubicBezTo>
                  <a:lnTo>
                    <a:pt x="3645" y="10407"/>
                  </a:lnTo>
                  <a:cubicBezTo>
                    <a:pt x="3740" y="10359"/>
                    <a:pt x="3764" y="10240"/>
                    <a:pt x="3692" y="10169"/>
                  </a:cubicBezTo>
                  <a:cubicBezTo>
                    <a:pt x="3663" y="10111"/>
                    <a:pt x="3617" y="10080"/>
                    <a:pt x="3564" y="10080"/>
                  </a:cubicBezTo>
                  <a:cubicBezTo>
                    <a:pt x="3529" y="10080"/>
                    <a:pt x="3492" y="10093"/>
                    <a:pt x="3454" y="10121"/>
                  </a:cubicBezTo>
                  <a:lnTo>
                    <a:pt x="3049" y="10383"/>
                  </a:lnTo>
                  <a:lnTo>
                    <a:pt x="2359" y="9764"/>
                  </a:lnTo>
                  <a:cubicBezTo>
                    <a:pt x="2311" y="9740"/>
                    <a:pt x="2311" y="9693"/>
                    <a:pt x="2335" y="9669"/>
                  </a:cubicBezTo>
                  <a:lnTo>
                    <a:pt x="3049" y="8669"/>
                  </a:lnTo>
                  <a:cubicBezTo>
                    <a:pt x="3049" y="8641"/>
                    <a:pt x="3066" y="8629"/>
                    <a:pt x="3084" y="8629"/>
                  </a:cubicBezTo>
                  <a:cubicBezTo>
                    <a:pt x="3097" y="8629"/>
                    <a:pt x="3111" y="8635"/>
                    <a:pt x="3121" y="8645"/>
                  </a:cubicBezTo>
                  <a:lnTo>
                    <a:pt x="4430" y="9478"/>
                  </a:lnTo>
                  <a:lnTo>
                    <a:pt x="4145" y="9669"/>
                  </a:lnTo>
                  <a:cubicBezTo>
                    <a:pt x="4049" y="9716"/>
                    <a:pt x="4026" y="9835"/>
                    <a:pt x="4097" y="9907"/>
                  </a:cubicBezTo>
                  <a:cubicBezTo>
                    <a:pt x="4126" y="9965"/>
                    <a:pt x="4172" y="9996"/>
                    <a:pt x="4225" y="9996"/>
                  </a:cubicBezTo>
                  <a:cubicBezTo>
                    <a:pt x="4260" y="9996"/>
                    <a:pt x="4298" y="9983"/>
                    <a:pt x="4335" y="9955"/>
                  </a:cubicBezTo>
                  <a:lnTo>
                    <a:pt x="6383" y="8645"/>
                  </a:lnTo>
                  <a:cubicBezTo>
                    <a:pt x="6393" y="8635"/>
                    <a:pt x="6407" y="8629"/>
                    <a:pt x="6422" y="8629"/>
                  </a:cubicBezTo>
                  <a:cubicBezTo>
                    <a:pt x="6442" y="8629"/>
                    <a:pt x="6465" y="8641"/>
                    <a:pt x="6478" y="8669"/>
                  </a:cubicBezTo>
                  <a:lnTo>
                    <a:pt x="7169" y="9669"/>
                  </a:lnTo>
                  <a:cubicBezTo>
                    <a:pt x="7193" y="9693"/>
                    <a:pt x="7193" y="9740"/>
                    <a:pt x="7169" y="9764"/>
                  </a:cubicBezTo>
                  <a:lnTo>
                    <a:pt x="5240" y="11455"/>
                  </a:lnTo>
                  <a:cubicBezTo>
                    <a:pt x="5169" y="11502"/>
                    <a:pt x="5169" y="11622"/>
                    <a:pt x="5216" y="11693"/>
                  </a:cubicBezTo>
                  <a:cubicBezTo>
                    <a:pt x="5264" y="11717"/>
                    <a:pt x="5312" y="11741"/>
                    <a:pt x="5359" y="11741"/>
                  </a:cubicBezTo>
                  <a:cubicBezTo>
                    <a:pt x="5383" y="11741"/>
                    <a:pt x="5431" y="11741"/>
                    <a:pt x="5454" y="11717"/>
                  </a:cubicBezTo>
                  <a:lnTo>
                    <a:pt x="6502" y="10812"/>
                  </a:lnTo>
                  <a:lnTo>
                    <a:pt x="7907" y="11717"/>
                  </a:lnTo>
                  <a:cubicBezTo>
                    <a:pt x="7955" y="11741"/>
                    <a:pt x="7979" y="11741"/>
                    <a:pt x="8003" y="11741"/>
                  </a:cubicBezTo>
                  <a:cubicBezTo>
                    <a:pt x="8074" y="11741"/>
                    <a:pt x="8122" y="11717"/>
                    <a:pt x="8145" y="11669"/>
                  </a:cubicBezTo>
                  <a:cubicBezTo>
                    <a:pt x="8217" y="11598"/>
                    <a:pt x="8193" y="11479"/>
                    <a:pt x="8098" y="11431"/>
                  </a:cubicBezTo>
                  <a:lnTo>
                    <a:pt x="6764" y="10574"/>
                  </a:lnTo>
                  <a:lnTo>
                    <a:pt x="7383" y="10002"/>
                  </a:lnTo>
                  <a:cubicBezTo>
                    <a:pt x="7479" y="9931"/>
                    <a:pt x="7526" y="9812"/>
                    <a:pt x="7526" y="9693"/>
                  </a:cubicBezTo>
                  <a:cubicBezTo>
                    <a:pt x="7907" y="9693"/>
                    <a:pt x="8336" y="9550"/>
                    <a:pt x="8669" y="9312"/>
                  </a:cubicBezTo>
                  <a:lnTo>
                    <a:pt x="8669" y="11574"/>
                  </a:lnTo>
                  <a:cubicBezTo>
                    <a:pt x="8669" y="11669"/>
                    <a:pt x="8741" y="11741"/>
                    <a:pt x="8836" y="11741"/>
                  </a:cubicBezTo>
                  <a:cubicBezTo>
                    <a:pt x="8931" y="11741"/>
                    <a:pt x="9003" y="11669"/>
                    <a:pt x="9003" y="11574"/>
                  </a:cubicBezTo>
                  <a:lnTo>
                    <a:pt x="9003" y="9073"/>
                  </a:lnTo>
                  <a:lnTo>
                    <a:pt x="9169" y="8954"/>
                  </a:lnTo>
                  <a:cubicBezTo>
                    <a:pt x="9431" y="8764"/>
                    <a:pt x="9503" y="8359"/>
                    <a:pt x="9312" y="8073"/>
                  </a:cubicBezTo>
                  <a:lnTo>
                    <a:pt x="9265" y="8002"/>
                  </a:lnTo>
                  <a:cubicBezTo>
                    <a:pt x="9219" y="7956"/>
                    <a:pt x="9163" y="7929"/>
                    <a:pt x="9109" y="7929"/>
                  </a:cubicBezTo>
                  <a:cubicBezTo>
                    <a:pt x="9080" y="7929"/>
                    <a:pt x="9052" y="7937"/>
                    <a:pt x="9027" y="7954"/>
                  </a:cubicBezTo>
                  <a:cubicBezTo>
                    <a:pt x="8931" y="8026"/>
                    <a:pt x="8908" y="8121"/>
                    <a:pt x="8979" y="8192"/>
                  </a:cubicBezTo>
                  <a:lnTo>
                    <a:pt x="9027" y="8288"/>
                  </a:lnTo>
                  <a:cubicBezTo>
                    <a:pt x="9122" y="8407"/>
                    <a:pt x="9098" y="8597"/>
                    <a:pt x="8955" y="8692"/>
                  </a:cubicBezTo>
                  <a:lnTo>
                    <a:pt x="8431" y="9050"/>
                  </a:lnTo>
                  <a:cubicBezTo>
                    <a:pt x="8167" y="9232"/>
                    <a:pt x="7851" y="9346"/>
                    <a:pt x="7528" y="9346"/>
                  </a:cubicBezTo>
                  <a:cubicBezTo>
                    <a:pt x="7472" y="9346"/>
                    <a:pt x="7416" y="9342"/>
                    <a:pt x="7360" y="9335"/>
                  </a:cubicBezTo>
                  <a:lnTo>
                    <a:pt x="6812" y="8550"/>
                  </a:lnTo>
                  <a:lnTo>
                    <a:pt x="7217" y="7907"/>
                  </a:lnTo>
                  <a:cubicBezTo>
                    <a:pt x="7264" y="7811"/>
                    <a:pt x="7360" y="7764"/>
                    <a:pt x="7455" y="7764"/>
                  </a:cubicBezTo>
                  <a:lnTo>
                    <a:pt x="7598" y="7764"/>
                  </a:lnTo>
                  <a:cubicBezTo>
                    <a:pt x="7645" y="7764"/>
                    <a:pt x="7669" y="7764"/>
                    <a:pt x="7693" y="7740"/>
                  </a:cubicBezTo>
                  <a:lnTo>
                    <a:pt x="8098" y="7454"/>
                  </a:lnTo>
                  <a:cubicBezTo>
                    <a:pt x="8142" y="7419"/>
                    <a:pt x="8195" y="7403"/>
                    <a:pt x="8250" y="7403"/>
                  </a:cubicBezTo>
                  <a:cubicBezTo>
                    <a:pt x="8344" y="7403"/>
                    <a:pt x="8442" y="7450"/>
                    <a:pt x="8503" y="7525"/>
                  </a:cubicBezTo>
                  <a:lnTo>
                    <a:pt x="8527" y="7549"/>
                  </a:lnTo>
                  <a:cubicBezTo>
                    <a:pt x="8557" y="7595"/>
                    <a:pt x="8608" y="7622"/>
                    <a:pt x="8666" y="7622"/>
                  </a:cubicBezTo>
                  <a:cubicBezTo>
                    <a:pt x="8697" y="7622"/>
                    <a:pt x="8731" y="7614"/>
                    <a:pt x="8765" y="7597"/>
                  </a:cubicBezTo>
                  <a:cubicBezTo>
                    <a:pt x="8836" y="7525"/>
                    <a:pt x="8860" y="7430"/>
                    <a:pt x="8788" y="7359"/>
                  </a:cubicBezTo>
                  <a:lnTo>
                    <a:pt x="8788" y="7335"/>
                  </a:lnTo>
                  <a:cubicBezTo>
                    <a:pt x="8655" y="7157"/>
                    <a:pt x="8456" y="7062"/>
                    <a:pt x="8257" y="7062"/>
                  </a:cubicBezTo>
                  <a:cubicBezTo>
                    <a:pt x="8136" y="7062"/>
                    <a:pt x="8015" y="7097"/>
                    <a:pt x="7907" y="7168"/>
                  </a:cubicBezTo>
                  <a:lnTo>
                    <a:pt x="7550" y="7406"/>
                  </a:lnTo>
                  <a:lnTo>
                    <a:pt x="7550" y="4573"/>
                  </a:lnTo>
                  <a:cubicBezTo>
                    <a:pt x="7741" y="4406"/>
                    <a:pt x="7836" y="4168"/>
                    <a:pt x="7836" y="3882"/>
                  </a:cubicBezTo>
                  <a:lnTo>
                    <a:pt x="7836" y="3787"/>
                  </a:lnTo>
                  <a:cubicBezTo>
                    <a:pt x="7836" y="3572"/>
                    <a:pt x="7741" y="3382"/>
                    <a:pt x="7550" y="3263"/>
                  </a:cubicBezTo>
                  <a:lnTo>
                    <a:pt x="7550" y="2477"/>
                  </a:lnTo>
                  <a:cubicBezTo>
                    <a:pt x="7550" y="1572"/>
                    <a:pt x="7050" y="738"/>
                    <a:pt x="6264" y="310"/>
                  </a:cubicBezTo>
                  <a:cubicBezTo>
                    <a:pt x="6230" y="293"/>
                    <a:pt x="6197" y="285"/>
                    <a:pt x="6165" y="285"/>
                  </a:cubicBezTo>
                  <a:cubicBezTo>
                    <a:pt x="6107" y="285"/>
                    <a:pt x="6057" y="311"/>
                    <a:pt x="6026" y="357"/>
                  </a:cubicBezTo>
                  <a:cubicBezTo>
                    <a:pt x="5978" y="453"/>
                    <a:pt x="6002" y="548"/>
                    <a:pt x="6097" y="596"/>
                  </a:cubicBezTo>
                  <a:cubicBezTo>
                    <a:pt x="6788" y="977"/>
                    <a:pt x="7217" y="1715"/>
                    <a:pt x="7217" y="2501"/>
                  </a:cubicBezTo>
                  <a:lnTo>
                    <a:pt x="7217" y="3167"/>
                  </a:lnTo>
                  <a:lnTo>
                    <a:pt x="6955" y="3167"/>
                  </a:lnTo>
                  <a:cubicBezTo>
                    <a:pt x="6931" y="3096"/>
                    <a:pt x="6883" y="3001"/>
                    <a:pt x="6836" y="2906"/>
                  </a:cubicBezTo>
                  <a:cubicBezTo>
                    <a:pt x="6526" y="2358"/>
                    <a:pt x="5955" y="2024"/>
                    <a:pt x="5335" y="2024"/>
                  </a:cubicBezTo>
                  <a:cubicBezTo>
                    <a:pt x="4835" y="2024"/>
                    <a:pt x="4383" y="1810"/>
                    <a:pt x="4049" y="1405"/>
                  </a:cubicBezTo>
                  <a:cubicBezTo>
                    <a:pt x="3954" y="1286"/>
                    <a:pt x="3859" y="1119"/>
                    <a:pt x="3883" y="953"/>
                  </a:cubicBezTo>
                  <a:cubicBezTo>
                    <a:pt x="3883" y="834"/>
                    <a:pt x="3930" y="762"/>
                    <a:pt x="4026" y="691"/>
                  </a:cubicBezTo>
                  <a:cubicBezTo>
                    <a:pt x="4311" y="453"/>
                    <a:pt x="4692" y="334"/>
                    <a:pt x="5050" y="334"/>
                  </a:cubicBezTo>
                  <a:cubicBezTo>
                    <a:pt x="5169" y="334"/>
                    <a:pt x="5288" y="334"/>
                    <a:pt x="5383" y="357"/>
                  </a:cubicBezTo>
                  <a:cubicBezTo>
                    <a:pt x="5396" y="360"/>
                    <a:pt x="5408" y="362"/>
                    <a:pt x="5420" y="362"/>
                  </a:cubicBezTo>
                  <a:cubicBezTo>
                    <a:pt x="5502" y="362"/>
                    <a:pt x="5577" y="297"/>
                    <a:pt x="5597" y="214"/>
                  </a:cubicBezTo>
                  <a:cubicBezTo>
                    <a:pt x="5597" y="119"/>
                    <a:pt x="5550" y="24"/>
                    <a:pt x="5454" y="24"/>
                  </a:cubicBezTo>
                  <a:cubicBezTo>
                    <a:pt x="5312" y="0"/>
                    <a:pt x="5192" y="0"/>
                    <a:pt x="505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1216;p59">
            <a:extLst>
              <a:ext uri="{FF2B5EF4-FFF2-40B4-BE49-F238E27FC236}">
                <a16:creationId xmlns:a16="http://schemas.microsoft.com/office/drawing/2014/main" id="{75F142AF-ED80-33DB-62AB-249A28C3BC85}"/>
              </a:ext>
            </a:extLst>
          </p:cNvPr>
          <p:cNvSpPr txBox="1">
            <a:spLocks noGrp="1"/>
          </p:cNvSpPr>
          <p:nvPr>
            <p:ph type="title"/>
          </p:nvPr>
        </p:nvSpPr>
        <p:spPr>
          <a:xfrm>
            <a:off x="831732" y="698729"/>
            <a:ext cx="10734455" cy="572700"/>
          </a:xfrm>
          <a:prstGeom prst="rect">
            <a:avLst/>
          </a:prstGeom>
        </p:spPr>
        <p:txBody>
          <a:bodyPr spcFirstLastPara="1" wrap="square" lIns="91425" tIns="91425" rIns="91425" bIns="91425" anchor="t" anchorCtr="0">
            <a:noAutofit/>
          </a:bodyPr>
          <a:lstStyle/>
          <a:p>
            <a:pPr algn="ctr"/>
            <a:r>
              <a:rPr lang="ru-RU" sz="1800" b="0" i="0" dirty="0">
                <a:solidFill>
                  <a:srgbClr val="000000"/>
                </a:solidFill>
                <a:effectLst/>
                <a:latin typeface="+mn-lt"/>
              </a:rPr>
              <a:t>ҚҰНДЫЛЫҚТАР ҚҰРЫЛЫМЫНЫҢ ТЕОРИЯЛЫҚ МОДЕЛІ (ШВАРЦ)</a:t>
            </a:r>
            <a:endParaRPr lang="ru-RU" sz="1800" dirty="0">
              <a:latin typeface="+mn-lt"/>
            </a:endParaRPr>
          </a:p>
        </p:txBody>
      </p:sp>
      <p:cxnSp>
        <p:nvCxnSpPr>
          <p:cNvPr id="39" name="Google Shape;1217;p59">
            <a:extLst>
              <a:ext uri="{FF2B5EF4-FFF2-40B4-BE49-F238E27FC236}">
                <a16:creationId xmlns:a16="http://schemas.microsoft.com/office/drawing/2014/main" id="{918B16F2-D8AD-5976-D336-6D006D5929B4}"/>
              </a:ext>
            </a:extLst>
          </p:cNvPr>
          <p:cNvCxnSpPr>
            <a:cxnSpLocks/>
          </p:cNvCxnSpPr>
          <p:nvPr/>
        </p:nvCxnSpPr>
        <p:spPr>
          <a:xfrm rot="10800000">
            <a:off x="3706781" y="2530088"/>
            <a:ext cx="0" cy="273600"/>
          </a:xfrm>
          <a:prstGeom prst="straightConnector1">
            <a:avLst/>
          </a:prstGeom>
          <a:ln>
            <a:headEnd type="none" w="med" len="med"/>
            <a:tailEnd type="oval" w="med" len="med"/>
          </a:ln>
        </p:spPr>
        <p:style>
          <a:lnRef idx="3">
            <a:schemeClr val="accent1"/>
          </a:lnRef>
          <a:fillRef idx="0">
            <a:schemeClr val="accent1"/>
          </a:fillRef>
          <a:effectRef idx="2">
            <a:schemeClr val="accent1"/>
          </a:effectRef>
          <a:fontRef idx="minor">
            <a:schemeClr val="tx1"/>
          </a:fontRef>
        </p:style>
      </p:cxnSp>
      <p:sp>
        <p:nvSpPr>
          <p:cNvPr id="40" name="Google Shape;1219;p59">
            <a:extLst>
              <a:ext uri="{FF2B5EF4-FFF2-40B4-BE49-F238E27FC236}">
                <a16:creationId xmlns:a16="http://schemas.microsoft.com/office/drawing/2014/main" id="{9CA66CF8-1718-D142-1776-264FD596EAFF}"/>
              </a:ext>
            </a:extLst>
          </p:cNvPr>
          <p:cNvSpPr txBox="1"/>
          <p:nvPr/>
        </p:nvSpPr>
        <p:spPr>
          <a:xfrm flipH="1">
            <a:off x="2202963" y="1945659"/>
            <a:ext cx="2959440" cy="520211"/>
          </a:xfrm>
          <a:prstGeom prst="rect">
            <a:avLst/>
          </a:prstGeom>
          <a:noFill/>
          <a:ln>
            <a:noFill/>
          </a:ln>
        </p:spPr>
        <p:txBody>
          <a:bodyPr spcFirstLastPara="1" wrap="square" lIns="91425" tIns="91425" rIns="91425" bIns="91425" anchor="t" anchorCtr="0">
            <a:noAutofit/>
          </a:bodyPr>
          <a:lstStyle/>
          <a:p>
            <a:pPr algn="ctr"/>
            <a:r>
              <a:rPr lang="ru-RU" sz="1400" b="0" i="0" dirty="0">
                <a:solidFill>
                  <a:srgbClr val="000000"/>
                </a:solidFill>
                <a:effectLst/>
                <a:latin typeface="HSE Sans"/>
              </a:rPr>
              <a:t>ҚҰНДЫЛЫҚТЫ БЕЛСЕНДІРУ</a:t>
            </a:r>
            <a:endParaRPr lang="ru-RU" sz="1400" dirty="0">
              <a:ea typeface="Figtree"/>
              <a:cs typeface="Figtree"/>
              <a:sym typeface="Figtree"/>
            </a:endParaRPr>
          </a:p>
        </p:txBody>
      </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cxnSp>
        <p:nvCxnSpPr>
          <p:cNvPr id="42" name="Google Shape;1222;p59">
            <a:extLst>
              <a:ext uri="{FF2B5EF4-FFF2-40B4-BE49-F238E27FC236}">
                <a16:creationId xmlns:a16="http://schemas.microsoft.com/office/drawing/2014/main" id="{02E587B1-AF6D-DDC4-07B4-DC13B4C6EB31}"/>
              </a:ext>
            </a:extLst>
          </p:cNvPr>
          <p:cNvCxnSpPr>
            <a:cxnSpLocks/>
            <a:endCxn id="26" idx="1"/>
          </p:cNvCxnSpPr>
          <p:nvPr/>
        </p:nvCxnSpPr>
        <p:spPr>
          <a:xfrm rot="10800000">
            <a:off x="5386406" y="3658925"/>
            <a:ext cx="1200" cy="279600"/>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sp>
        <p:nvSpPr>
          <p:cNvPr id="43" name="Google Shape;1224;p59">
            <a:extLst>
              <a:ext uri="{FF2B5EF4-FFF2-40B4-BE49-F238E27FC236}">
                <a16:creationId xmlns:a16="http://schemas.microsoft.com/office/drawing/2014/main" id="{B3F83A32-9B01-DB2F-7E3A-C0BB364CA47D}"/>
              </a:ext>
            </a:extLst>
          </p:cNvPr>
          <p:cNvSpPr txBox="1"/>
          <p:nvPr/>
        </p:nvSpPr>
        <p:spPr>
          <a:xfrm flipH="1">
            <a:off x="5341528" y="1903555"/>
            <a:ext cx="3565353" cy="771474"/>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1400" dirty="0">
                <a:solidFill>
                  <a:srgbClr val="000000"/>
                </a:solidFill>
                <a:latin typeface="HSE Sans"/>
              </a:rPr>
              <a:t>КОГНИТИВТІ КОМПОНЕНТ</a:t>
            </a:r>
            <a:endParaRPr lang="ru-RU" sz="1400" dirty="0">
              <a:ea typeface="Figtree"/>
              <a:cs typeface="Figtree"/>
              <a:sym typeface="Figtree"/>
            </a:endParaRPr>
          </a:p>
        </p:txBody>
      </p:sp>
      <p:sp>
        <p:nvSpPr>
          <p:cNvPr id="44" name="Google Shape;1226;p59">
            <a:extLst>
              <a:ext uri="{FF2B5EF4-FFF2-40B4-BE49-F238E27FC236}">
                <a16:creationId xmlns:a16="http://schemas.microsoft.com/office/drawing/2014/main" id="{BBDF6A50-96B2-45A8-9C7C-534C39A3683B}"/>
              </a:ext>
            </a:extLst>
          </p:cNvPr>
          <p:cNvSpPr txBox="1"/>
          <p:nvPr/>
        </p:nvSpPr>
        <p:spPr>
          <a:xfrm flipH="1">
            <a:off x="7630296" y="4037525"/>
            <a:ext cx="2509654" cy="571794"/>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1400" b="0" i="0" dirty="0">
                <a:solidFill>
                  <a:srgbClr val="000000"/>
                </a:solidFill>
                <a:effectLst/>
                <a:latin typeface="HSE Sans"/>
              </a:rPr>
              <a:t>ІС-ӘРЕКЕТТІ ЖОСПАРЛАУ</a:t>
            </a:r>
            <a:endParaRPr lang="ru-RU" sz="1400" dirty="0">
              <a:ea typeface="Figtree"/>
              <a:cs typeface="Figtree"/>
              <a:sym typeface="Figtree"/>
            </a:endParaRPr>
          </a:p>
        </p:txBody>
      </p:sp>
      <p:cxnSp>
        <p:nvCxnSpPr>
          <p:cNvPr id="45" name="Google Shape;1230;p59">
            <a:extLst>
              <a:ext uri="{FF2B5EF4-FFF2-40B4-BE49-F238E27FC236}">
                <a16:creationId xmlns:a16="http://schemas.microsoft.com/office/drawing/2014/main" id="{6665A42C-9A62-D06C-F8E5-16CFDAEA0B57}"/>
              </a:ext>
            </a:extLst>
          </p:cNvPr>
          <p:cNvCxnSpPr>
            <a:stCxn id="26" idx="0"/>
            <a:endCxn id="4" idx="2"/>
          </p:cNvCxnSpPr>
          <p:nvPr/>
        </p:nvCxnSpPr>
        <p:spPr>
          <a:xfrm>
            <a:off x="5814094" y="3231263"/>
            <a:ext cx="824400" cy="0"/>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46" name="Google Shape;1231;p59">
            <a:extLst>
              <a:ext uri="{FF2B5EF4-FFF2-40B4-BE49-F238E27FC236}">
                <a16:creationId xmlns:a16="http://schemas.microsoft.com/office/drawing/2014/main" id="{74880287-89D7-294F-3DC0-B9C1412B9600}"/>
              </a:ext>
            </a:extLst>
          </p:cNvPr>
          <p:cNvCxnSpPr>
            <a:stCxn id="4" idx="0"/>
            <a:endCxn id="5" idx="2"/>
          </p:cNvCxnSpPr>
          <p:nvPr/>
        </p:nvCxnSpPr>
        <p:spPr>
          <a:xfrm>
            <a:off x="7493781" y="3231263"/>
            <a:ext cx="829200" cy="0"/>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56" name="Google Shape;1241;p59">
            <a:extLst>
              <a:ext uri="{FF2B5EF4-FFF2-40B4-BE49-F238E27FC236}">
                <a16:creationId xmlns:a16="http://schemas.microsoft.com/office/drawing/2014/main" id="{14405903-626A-4DB7-A708-B4E29DDA92C0}"/>
              </a:ext>
            </a:extLst>
          </p:cNvPr>
          <p:cNvCxnSpPr>
            <a:cxnSpLocks/>
            <a:stCxn id="3" idx="2"/>
          </p:cNvCxnSpPr>
          <p:nvPr/>
        </p:nvCxnSpPr>
        <p:spPr>
          <a:xfrm rot="10800000">
            <a:off x="2370356" y="3231263"/>
            <a:ext cx="909900" cy="0"/>
          </a:xfrm>
          <a:prstGeom prst="straightConnector1">
            <a:avLst/>
          </a:prstGeom>
          <a:ln>
            <a:headEnd type="none" w="med" len="med"/>
            <a:tailEnd type="oval" w="med" len="med"/>
          </a:ln>
        </p:spPr>
        <p:style>
          <a:lnRef idx="3">
            <a:schemeClr val="accent5"/>
          </a:lnRef>
          <a:fillRef idx="0">
            <a:schemeClr val="accent5"/>
          </a:fillRef>
          <a:effectRef idx="2">
            <a:schemeClr val="accent5"/>
          </a:effectRef>
          <a:fontRef idx="minor">
            <a:schemeClr val="tx1"/>
          </a:fontRef>
        </p:style>
      </p:cxnSp>
      <p:sp>
        <p:nvSpPr>
          <p:cNvPr id="57" name="Google Shape;1221;p59">
            <a:extLst>
              <a:ext uri="{FF2B5EF4-FFF2-40B4-BE49-F238E27FC236}">
                <a16:creationId xmlns:a16="http://schemas.microsoft.com/office/drawing/2014/main" id="{598A2AF3-2A95-BE68-3C65-626C3A986174}"/>
              </a:ext>
            </a:extLst>
          </p:cNvPr>
          <p:cNvSpPr txBox="1"/>
          <p:nvPr/>
        </p:nvSpPr>
        <p:spPr>
          <a:xfrm flipH="1">
            <a:off x="3915569" y="4086563"/>
            <a:ext cx="2722912" cy="522755"/>
          </a:xfrm>
          <a:prstGeom prst="rect">
            <a:avLst/>
          </a:prstGeom>
          <a:noFill/>
          <a:ln>
            <a:noFill/>
          </a:ln>
        </p:spPr>
        <p:txBody>
          <a:bodyPr spcFirstLastPara="1" wrap="square" lIns="91425" tIns="91425" rIns="91425" bIns="91425" anchor="t" anchorCtr="0">
            <a:noAutofit/>
          </a:bodyPr>
          <a:lstStyle/>
          <a:p>
            <a:pPr algn="ctr"/>
            <a:r>
              <a:rPr lang="ru-RU" sz="1400" b="0" i="0" dirty="0">
                <a:solidFill>
                  <a:srgbClr val="000000"/>
                </a:solidFill>
                <a:effectLst/>
                <a:latin typeface="HSE Sans"/>
              </a:rPr>
              <a:t>МОТИВАЦИЯ</a:t>
            </a:r>
            <a:endParaRPr lang="ru-RU" sz="1400" dirty="0">
              <a:ea typeface="Figtree"/>
              <a:cs typeface="Figtree"/>
              <a:sym typeface="Figtree"/>
            </a:endParaRPr>
          </a:p>
        </p:txBody>
      </p:sp>
      <p:cxnSp>
        <p:nvCxnSpPr>
          <p:cNvPr id="67" name="Google Shape;1229;p59">
            <a:extLst>
              <a:ext uri="{FF2B5EF4-FFF2-40B4-BE49-F238E27FC236}">
                <a16:creationId xmlns:a16="http://schemas.microsoft.com/office/drawing/2014/main" id="{84D3C989-D89F-358B-5F8B-AE0B321174FE}"/>
              </a:ext>
            </a:extLst>
          </p:cNvPr>
          <p:cNvCxnSpPr/>
          <p:nvPr/>
        </p:nvCxnSpPr>
        <p:spPr>
          <a:xfrm>
            <a:off x="2481850" y="2958888"/>
            <a:ext cx="823200" cy="0"/>
          </a:xfrm>
          <a:prstGeom prst="straightConnector1">
            <a:avLst/>
          </a:prstGeom>
          <a:noFill/>
          <a:ln w="19050" cap="flat" cmpd="sng">
            <a:solidFill>
              <a:schemeClr val="lt2"/>
            </a:solidFill>
            <a:prstDash val="solid"/>
            <a:round/>
            <a:headEnd type="none" w="med" len="med"/>
            <a:tailEnd type="none" w="med" len="med"/>
          </a:ln>
        </p:spPr>
      </p:cxnSp>
      <p:cxnSp>
        <p:nvCxnSpPr>
          <p:cNvPr id="68" name="Google Shape;1230;p59">
            <a:extLst>
              <a:ext uri="{FF2B5EF4-FFF2-40B4-BE49-F238E27FC236}">
                <a16:creationId xmlns:a16="http://schemas.microsoft.com/office/drawing/2014/main" id="{A82FDBC7-6702-AC1E-F3E4-75CAFCD31952}"/>
              </a:ext>
            </a:extLst>
          </p:cNvPr>
          <p:cNvCxnSpPr/>
          <p:nvPr/>
        </p:nvCxnSpPr>
        <p:spPr>
          <a:xfrm>
            <a:off x="4135556" y="3231263"/>
            <a:ext cx="824400" cy="0"/>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9" name="Google Shape;1222;p59">
            <a:extLst>
              <a:ext uri="{FF2B5EF4-FFF2-40B4-BE49-F238E27FC236}">
                <a16:creationId xmlns:a16="http://schemas.microsoft.com/office/drawing/2014/main" id="{CC89B3B5-0A06-3357-24AE-40AFB570015C}"/>
              </a:ext>
            </a:extLst>
          </p:cNvPr>
          <p:cNvCxnSpPr>
            <a:cxnSpLocks/>
          </p:cNvCxnSpPr>
          <p:nvPr/>
        </p:nvCxnSpPr>
        <p:spPr>
          <a:xfrm rot="10800000">
            <a:off x="8737009" y="3651651"/>
            <a:ext cx="1200" cy="279600"/>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70" name="Google Shape;1217;p59">
            <a:extLst>
              <a:ext uri="{FF2B5EF4-FFF2-40B4-BE49-F238E27FC236}">
                <a16:creationId xmlns:a16="http://schemas.microsoft.com/office/drawing/2014/main" id="{CBFDA70D-2C6D-081B-B656-E26B96140D47}"/>
              </a:ext>
            </a:extLst>
          </p:cNvPr>
          <p:cNvCxnSpPr>
            <a:cxnSpLocks/>
          </p:cNvCxnSpPr>
          <p:nvPr/>
        </p:nvCxnSpPr>
        <p:spPr>
          <a:xfrm rot="10800000">
            <a:off x="7065711" y="2559034"/>
            <a:ext cx="0" cy="273600"/>
          </a:xfrm>
          <a:prstGeom prst="straightConnector1">
            <a:avLst/>
          </a:prstGeom>
          <a:ln>
            <a:headEnd type="none" w="med" len="med"/>
            <a:tailEnd type="oval" w="med" len="med"/>
          </a:ln>
        </p:spPr>
        <p:style>
          <a:lnRef idx="3">
            <a:schemeClr val="accent1"/>
          </a:lnRef>
          <a:fillRef idx="0">
            <a:schemeClr val="accent1"/>
          </a:fillRef>
          <a:effectRef idx="2">
            <a:schemeClr val="accent1"/>
          </a:effectRef>
          <a:fontRef idx="minor">
            <a:schemeClr val="tx1"/>
          </a:fontRef>
        </p:style>
      </p:cxnSp>
      <p:cxnSp>
        <p:nvCxnSpPr>
          <p:cNvPr id="61" name="Google Shape;1231;p59">
            <a:extLst>
              <a:ext uri="{FF2B5EF4-FFF2-40B4-BE49-F238E27FC236}">
                <a16:creationId xmlns:a16="http://schemas.microsoft.com/office/drawing/2014/main" id="{F91D23A8-D5B8-0FBF-F579-29890D190488}"/>
              </a:ext>
            </a:extLst>
          </p:cNvPr>
          <p:cNvCxnSpPr/>
          <p:nvPr/>
        </p:nvCxnSpPr>
        <p:spPr>
          <a:xfrm>
            <a:off x="9153000" y="3216031"/>
            <a:ext cx="829200" cy="0"/>
          </a:xfrm>
          <a:prstGeom prst="straightConnector1">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722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6</a:t>
            </a:fld>
            <a:endParaRPr lang="ru-RU"/>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1216;p59">
            <a:extLst>
              <a:ext uri="{FF2B5EF4-FFF2-40B4-BE49-F238E27FC236}">
                <a16:creationId xmlns:a16="http://schemas.microsoft.com/office/drawing/2014/main" id="{75F142AF-ED80-33DB-62AB-249A28C3BC85}"/>
              </a:ext>
            </a:extLst>
          </p:cNvPr>
          <p:cNvSpPr txBox="1">
            <a:spLocks noGrp="1"/>
          </p:cNvSpPr>
          <p:nvPr>
            <p:ph type="title"/>
          </p:nvPr>
        </p:nvSpPr>
        <p:spPr>
          <a:xfrm>
            <a:off x="2373706" y="717400"/>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1800" dirty="0">
                <a:solidFill>
                  <a:srgbClr val="000000"/>
                </a:solidFill>
                <a:latin typeface="+mn-lt"/>
              </a:rPr>
              <a:t>ЖЕКЕ ДЕҢГЕЙДЕГІ НЕГІЗГІ ҚҰНДЫЛЫҚТАР ТЕОРИЯСЫ (ШВАРЦ)</a:t>
            </a:r>
            <a:endParaRPr lang="ru-RU" sz="1800" b="1" dirty="0">
              <a:latin typeface="+mn-lt"/>
            </a:endParaRPr>
          </a:p>
        </p:txBody>
      </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pic>
        <p:nvPicPr>
          <p:cNvPr id="2050" name="Picture 2" descr="Опросник Шварца vs Американский тест Рокича на ценностные ориентиры: что  круче? | Блог 4brain">
            <a:extLst>
              <a:ext uri="{FF2B5EF4-FFF2-40B4-BE49-F238E27FC236}">
                <a16:creationId xmlns:a16="http://schemas.microsoft.com/office/drawing/2014/main" id="{51FFFF10-10D2-48BA-5E84-902A0FA346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6268" y="1533065"/>
            <a:ext cx="4247520" cy="4153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45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55" y="-1178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7</a:t>
            </a:fld>
            <a:endParaRPr lang="ru-RU"/>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pic>
        <p:nvPicPr>
          <p:cNvPr id="49" name="Google Shape;276;p32">
            <a:extLst>
              <a:ext uri="{FF2B5EF4-FFF2-40B4-BE49-F238E27FC236}">
                <a16:creationId xmlns:a16="http://schemas.microsoft.com/office/drawing/2014/main" id="{56CFD0A1-3938-0837-0F8A-DD5EF4FDAEED}"/>
              </a:ext>
            </a:extLst>
          </p:cNvPr>
          <p:cNvPicPr preferRelativeResize="0"/>
          <p:nvPr/>
        </p:nvPicPr>
        <p:blipFill>
          <a:blip r:embed="rId3">
            <a:alphaModFix/>
          </a:blip>
          <a:stretch>
            <a:fillRect/>
          </a:stretch>
        </p:blipFill>
        <p:spPr>
          <a:xfrm>
            <a:off x="85876" y="1174354"/>
            <a:ext cx="1172899" cy="1172927"/>
          </a:xfrm>
          <a:prstGeom prst="rect">
            <a:avLst/>
          </a:prstGeom>
          <a:noFill/>
          <a:ln>
            <a:noFill/>
          </a:ln>
        </p:spPr>
      </p:pic>
      <p:sp>
        <p:nvSpPr>
          <p:cNvPr id="50" name="Google Shape;277;p32">
            <a:extLst>
              <a:ext uri="{FF2B5EF4-FFF2-40B4-BE49-F238E27FC236}">
                <a16:creationId xmlns:a16="http://schemas.microsoft.com/office/drawing/2014/main" id="{5D750449-1DB5-12B3-E318-10B56A7EB772}"/>
              </a:ext>
            </a:extLst>
          </p:cNvPr>
          <p:cNvSpPr txBox="1">
            <a:spLocks/>
          </p:cNvSpPr>
          <p:nvPr/>
        </p:nvSpPr>
        <p:spPr>
          <a:xfrm rot="1188">
            <a:off x="238251" y="1464129"/>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01</a:t>
            </a:r>
          </a:p>
        </p:txBody>
      </p:sp>
      <p:pic>
        <p:nvPicPr>
          <p:cNvPr id="51" name="Google Shape;278;p32">
            <a:extLst>
              <a:ext uri="{FF2B5EF4-FFF2-40B4-BE49-F238E27FC236}">
                <a16:creationId xmlns:a16="http://schemas.microsoft.com/office/drawing/2014/main" id="{8943F37C-2E11-5D3D-E653-8B364323AC52}"/>
              </a:ext>
            </a:extLst>
          </p:cNvPr>
          <p:cNvPicPr preferRelativeResize="0"/>
          <p:nvPr/>
        </p:nvPicPr>
        <p:blipFill>
          <a:blip r:embed="rId3">
            <a:alphaModFix/>
          </a:blip>
          <a:stretch>
            <a:fillRect/>
          </a:stretch>
        </p:blipFill>
        <p:spPr>
          <a:xfrm>
            <a:off x="78096" y="2313051"/>
            <a:ext cx="1172899" cy="1172927"/>
          </a:xfrm>
          <a:prstGeom prst="rect">
            <a:avLst/>
          </a:prstGeom>
          <a:noFill/>
          <a:ln>
            <a:noFill/>
          </a:ln>
        </p:spPr>
      </p:pic>
      <p:pic>
        <p:nvPicPr>
          <p:cNvPr id="52" name="Google Shape;279;p32">
            <a:extLst>
              <a:ext uri="{FF2B5EF4-FFF2-40B4-BE49-F238E27FC236}">
                <a16:creationId xmlns:a16="http://schemas.microsoft.com/office/drawing/2014/main" id="{61EEC841-8F75-A67A-D0E1-2A68A5FE3D10}"/>
              </a:ext>
            </a:extLst>
          </p:cNvPr>
          <p:cNvPicPr preferRelativeResize="0"/>
          <p:nvPr/>
        </p:nvPicPr>
        <p:blipFill>
          <a:blip r:embed="rId3">
            <a:alphaModFix/>
          </a:blip>
          <a:stretch>
            <a:fillRect/>
          </a:stretch>
        </p:blipFill>
        <p:spPr>
          <a:xfrm>
            <a:off x="112580" y="3550609"/>
            <a:ext cx="1172899" cy="1172927"/>
          </a:xfrm>
          <a:prstGeom prst="rect">
            <a:avLst/>
          </a:prstGeom>
          <a:noFill/>
          <a:ln>
            <a:noFill/>
          </a:ln>
        </p:spPr>
      </p:pic>
      <p:sp>
        <p:nvSpPr>
          <p:cNvPr id="53" name="Google Shape;280;p32">
            <a:extLst>
              <a:ext uri="{FF2B5EF4-FFF2-40B4-BE49-F238E27FC236}">
                <a16:creationId xmlns:a16="http://schemas.microsoft.com/office/drawing/2014/main" id="{75303ADC-5D7E-27AB-1B52-9D164A95E2C6}"/>
              </a:ext>
            </a:extLst>
          </p:cNvPr>
          <p:cNvSpPr txBox="1">
            <a:spLocks/>
          </p:cNvSpPr>
          <p:nvPr/>
        </p:nvSpPr>
        <p:spPr>
          <a:xfrm>
            <a:off x="230476" y="2605274"/>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02</a:t>
            </a:r>
          </a:p>
        </p:txBody>
      </p:sp>
      <p:sp>
        <p:nvSpPr>
          <p:cNvPr id="54" name="Google Shape;281;p32">
            <a:extLst>
              <a:ext uri="{FF2B5EF4-FFF2-40B4-BE49-F238E27FC236}">
                <a16:creationId xmlns:a16="http://schemas.microsoft.com/office/drawing/2014/main" id="{B45F8286-9E7E-C3D2-3C17-D816731EFFCA}"/>
              </a:ext>
            </a:extLst>
          </p:cNvPr>
          <p:cNvSpPr txBox="1">
            <a:spLocks/>
          </p:cNvSpPr>
          <p:nvPr/>
        </p:nvSpPr>
        <p:spPr>
          <a:xfrm rot="1188">
            <a:off x="264953" y="3835435"/>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03</a:t>
            </a:r>
          </a:p>
        </p:txBody>
      </p:sp>
      <p:pic>
        <p:nvPicPr>
          <p:cNvPr id="55" name="Google Shape;282;p32">
            <a:extLst>
              <a:ext uri="{FF2B5EF4-FFF2-40B4-BE49-F238E27FC236}">
                <a16:creationId xmlns:a16="http://schemas.microsoft.com/office/drawing/2014/main" id="{62850627-85DB-DA2D-7431-535F7C0AF6BA}"/>
              </a:ext>
            </a:extLst>
          </p:cNvPr>
          <p:cNvPicPr preferRelativeResize="0"/>
          <p:nvPr/>
        </p:nvPicPr>
        <p:blipFill>
          <a:blip r:embed="rId3">
            <a:alphaModFix/>
          </a:blip>
          <a:stretch>
            <a:fillRect/>
          </a:stretch>
        </p:blipFill>
        <p:spPr>
          <a:xfrm>
            <a:off x="4216111" y="1147426"/>
            <a:ext cx="1172899" cy="1172927"/>
          </a:xfrm>
          <a:prstGeom prst="rect">
            <a:avLst/>
          </a:prstGeom>
          <a:noFill/>
          <a:ln>
            <a:noFill/>
          </a:ln>
        </p:spPr>
      </p:pic>
      <p:pic>
        <p:nvPicPr>
          <p:cNvPr id="56" name="Google Shape;283;p32">
            <a:extLst>
              <a:ext uri="{FF2B5EF4-FFF2-40B4-BE49-F238E27FC236}">
                <a16:creationId xmlns:a16="http://schemas.microsoft.com/office/drawing/2014/main" id="{0D1B63D4-3F77-CA51-A0D6-DD8FCC963614}"/>
              </a:ext>
            </a:extLst>
          </p:cNvPr>
          <p:cNvPicPr preferRelativeResize="0"/>
          <p:nvPr/>
        </p:nvPicPr>
        <p:blipFill>
          <a:blip r:embed="rId3">
            <a:alphaModFix/>
          </a:blip>
          <a:stretch>
            <a:fillRect/>
          </a:stretch>
        </p:blipFill>
        <p:spPr>
          <a:xfrm>
            <a:off x="4216111" y="2315463"/>
            <a:ext cx="1172899" cy="1172927"/>
          </a:xfrm>
          <a:prstGeom prst="rect">
            <a:avLst/>
          </a:prstGeom>
          <a:noFill/>
          <a:ln>
            <a:noFill/>
          </a:ln>
        </p:spPr>
      </p:pic>
      <p:pic>
        <p:nvPicPr>
          <p:cNvPr id="58" name="Google Shape;284;p32">
            <a:extLst>
              <a:ext uri="{FF2B5EF4-FFF2-40B4-BE49-F238E27FC236}">
                <a16:creationId xmlns:a16="http://schemas.microsoft.com/office/drawing/2014/main" id="{1CBB4B84-6837-63A9-7F5A-10CE2541A19F}"/>
              </a:ext>
            </a:extLst>
          </p:cNvPr>
          <p:cNvPicPr preferRelativeResize="0"/>
          <p:nvPr/>
        </p:nvPicPr>
        <p:blipFill>
          <a:blip r:embed="rId3">
            <a:alphaModFix/>
          </a:blip>
          <a:stretch>
            <a:fillRect/>
          </a:stretch>
        </p:blipFill>
        <p:spPr>
          <a:xfrm>
            <a:off x="4216111" y="3488413"/>
            <a:ext cx="1172899" cy="1172927"/>
          </a:xfrm>
          <a:prstGeom prst="rect">
            <a:avLst/>
          </a:prstGeom>
          <a:noFill/>
          <a:ln>
            <a:noFill/>
          </a:ln>
        </p:spPr>
      </p:pic>
      <p:sp>
        <p:nvSpPr>
          <p:cNvPr id="63" name="Google Shape;285;p32">
            <a:extLst>
              <a:ext uri="{FF2B5EF4-FFF2-40B4-BE49-F238E27FC236}">
                <a16:creationId xmlns:a16="http://schemas.microsoft.com/office/drawing/2014/main" id="{8B6917B7-8AFC-9D91-DEF2-C25CF598A5CF}"/>
              </a:ext>
            </a:extLst>
          </p:cNvPr>
          <p:cNvSpPr txBox="1">
            <a:spLocks/>
          </p:cNvSpPr>
          <p:nvPr/>
        </p:nvSpPr>
        <p:spPr>
          <a:xfrm rot="2376">
            <a:off x="4368472" y="2607537"/>
            <a:ext cx="868200" cy="5937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a:t>05</a:t>
            </a:r>
          </a:p>
        </p:txBody>
      </p:sp>
      <p:sp>
        <p:nvSpPr>
          <p:cNvPr id="1024" name="Google Shape;286;p32">
            <a:extLst>
              <a:ext uri="{FF2B5EF4-FFF2-40B4-BE49-F238E27FC236}">
                <a16:creationId xmlns:a16="http://schemas.microsoft.com/office/drawing/2014/main" id="{9516DD91-942C-ED5A-C1A1-D1EBD5DE09A7}"/>
              </a:ext>
            </a:extLst>
          </p:cNvPr>
          <p:cNvSpPr txBox="1">
            <a:spLocks/>
          </p:cNvSpPr>
          <p:nvPr/>
        </p:nvSpPr>
        <p:spPr>
          <a:xfrm>
            <a:off x="4368466" y="3773101"/>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06</a:t>
            </a:r>
          </a:p>
        </p:txBody>
      </p:sp>
      <p:sp>
        <p:nvSpPr>
          <p:cNvPr id="1025" name="Google Shape;287;p32">
            <a:extLst>
              <a:ext uri="{FF2B5EF4-FFF2-40B4-BE49-F238E27FC236}">
                <a16:creationId xmlns:a16="http://schemas.microsoft.com/office/drawing/2014/main" id="{00D256A6-E839-1449-970D-7058C88F0560}"/>
              </a:ext>
            </a:extLst>
          </p:cNvPr>
          <p:cNvSpPr txBox="1">
            <a:spLocks/>
          </p:cNvSpPr>
          <p:nvPr/>
        </p:nvSpPr>
        <p:spPr>
          <a:xfrm rot="2376">
            <a:off x="4368450" y="1437356"/>
            <a:ext cx="868200" cy="5931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04</a:t>
            </a:r>
          </a:p>
        </p:txBody>
      </p:sp>
      <p:sp>
        <p:nvSpPr>
          <p:cNvPr id="1028" name="TextBox 1027">
            <a:extLst>
              <a:ext uri="{FF2B5EF4-FFF2-40B4-BE49-F238E27FC236}">
                <a16:creationId xmlns:a16="http://schemas.microsoft.com/office/drawing/2014/main" id="{C92761B3-604C-4500-877D-BE60356BA374}"/>
              </a:ext>
            </a:extLst>
          </p:cNvPr>
          <p:cNvSpPr txBox="1"/>
          <p:nvPr/>
        </p:nvSpPr>
        <p:spPr>
          <a:xfrm>
            <a:off x="1098676" y="1318391"/>
            <a:ext cx="2923591" cy="938719"/>
          </a:xfrm>
          <a:prstGeom prst="rect">
            <a:avLst/>
          </a:prstGeom>
          <a:noFill/>
        </p:spPr>
        <p:txBody>
          <a:bodyPr wrap="square">
            <a:spAutoFit/>
          </a:bodyPr>
          <a:lstStyle/>
          <a:p>
            <a:pPr algn="ctr"/>
            <a:r>
              <a:rPr lang="ru-RU" sz="1100" b="1" i="0" dirty="0" err="1">
                <a:effectLst/>
                <a:latin typeface="+mj-lt"/>
              </a:rPr>
              <a:t>Тәуелсіздік</a:t>
            </a:r>
            <a:r>
              <a:rPr lang="ru-RU" sz="1100" b="0" i="0" dirty="0">
                <a:effectLst/>
                <a:latin typeface="+mj-lt"/>
              </a:rPr>
              <a:t> </a:t>
            </a:r>
            <a:r>
              <a:rPr lang="ru-RU" sz="1100" b="0" i="1" dirty="0">
                <a:effectLst/>
                <a:latin typeface="+mj-lt"/>
              </a:rPr>
              <a:t>(</a:t>
            </a:r>
            <a:r>
              <a:rPr lang="en-US" sz="1100" b="0" i="1" dirty="0">
                <a:effectLst/>
                <a:latin typeface="+mj-lt"/>
              </a:rPr>
              <a:t>Self-Direction). </a:t>
            </a:r>
            <a:r>
              <a:rPr lang="ru-RU" sz="1100" b="0" i="0" dirty="0" err="1">
                <a:effectLst/>
                <a:latin typeface="+mj-lt"/>
              </a:rPr>
              <a:t>Мотивациялық</a:t>
            </a:r>
            <a:r>
              <a:rPr lang="ru-RU" sz="1100" b="0" i="0" dirty="0">
                <a:effectLst/>
                <a:latin typeface="+mj-lt"/>
              </a:rPr>
              <a:t> </a:t>
            </a:r>
            <a:r>
              <a:rPr lang="ru-RU" sz="1100" b="0" i="0" dirty="0" err="1">
                <a:effectLst/>
                <a:latin typeface="+mj-lt"/>
              </a:rPr>
              <a:t>мақсат</a:t>
            </a:r>
            <a:r>
              <a:rPr lang="ru-RU" sz="1100" b="0" i="0" dirty="0">
                <a:effectLst/>
                <a:latin typeface="+mj-lt"/>
              </a:rPr>
              <a:t> – </a:t>
            </a:r>
            <a:r>
              <a:rPr lang="ru-RU" sz="1100" b="0" i="0" dirty="0" err="1">
                <a:effectLst/>
                <a:latin typeface="+mj-lt"/>
              </a:rPr>
              <a:t>адамның</a:t>
            </a:r>
            <a:r>
              <a:rPr lang="ru-RU" sz="1100" b="0" i="0" dirty="0">
                <a:effectLst/>
                <a:latin typeface="+mj-lt"/>
              </a:rPr>
              <a:t> </a:t>
            </a:r>
            <a:r>
              <a:rPr lang="ru-RU" sz="1100" b="0" i="0" dirty="0" err="1">
                <a:effectLst/>
                <a:latin typeface="+mj-lt"/>
              </a:rPr>
              <a:t>автономды</a:t>
            </a:r>
            <a:r>
              <a:rPr lang="ru-RU" sz="1100" b="0" i="0" dirty="0">
                <a:effectLst/>
                <a:latin typeface="+mj-lt"/>
              </a:rPr>
              <a:t> </a:t>
            </a:r>
            <a:r>
              <a:rPr lang="ru-RU" sz="1100" b="0" i="0" dirty="0" err="1">
                <a:effectLst/>
                <a:latin typeface="+mj-lt"/>
              </a:rPr>
              <a:t>және</a:t>
            </a:r>
            <a:r>
              <a:rPr lang="ru-RU" sz="1100" b="0" i="0" dirty="0">
                <a:effectLst/>
                <a:latin typeface="+mj-lt"/>
              </a:rPr>
              <a:t> </a:t>
            </a:r>
            <a:r>
              <a:rPr lang="ru-RU" sz="1100" b="0" i="0" dirty="0" err="1">
                <a:effectLst/>
                <a:latin typeface="+mj-lt"/>
              </a:rPr>
              <a:t>тәуелсіз</a:t>
            </a:r>
            <a:r>
              <a:rPr lang="ru-RU" sz="1100" b="0" i="0" dirty="0">
                <a:effectLst/>
                <a:latin typeface="+mj-lt"/>
              </a:rPr>
              <a:t> болу </a:t>
            </a:r>
            <a:r>
              <a:rPr lang="ru-RU" sz="1100" b="0" i="0" dirty="0" err="1">
                <a:effectLst/>
                <a:latin typeface="+mj-lt"/>
              </a:rPr>
              <a:t>қажеттілігіне</a:t>
            </a:r>
            <a:r>
              <a:rPr lang="ru-RU" sz="1100" b="0" i="0" dirty="0">
                <a:effectLst/>
                <a:latin typeface="+mj-lt"/>
              </a:rPr>
              <a:t> </a:t>
            </a:r>
            <a:r>
              <a:rPr lang="ru-RU" sz="1100" b="0" i="0" dirty="0" err="1">
                <a:effectLst/>
                <a:latin typeface="+mj-lt"/>
              </a:rPr>
              <a:t>байланысты</a:t>
            </a:r>
            <a:r>
              <a:rPr lang="ru-RU" sz="1100" b="0" i="0" dirty="0">
                <a:effectLst/>
                <a:latin typeface="+mj-lt"/>
              </a:rPr>
              <a:t> </a:t>
            </a:r>
            <a:r>
              <a:rPr lang="ru-RU" sz="1100" b="0" i="0" dirty="0" err="1">
                <a:effectLst/>
                <a:latin typeface="+mj-lt"/>
              </a:rPr>
              <a:t>ойлау</a:t>
            </a:r>
            <a:r>
              <a:rPr lang="ru-RU" sz="1100" b="0" i="0" dirty="0">
                <a:effectLst/>
                <a:latin typeface="+mj-lt"/>
              </a:rPr>
              <a:t> </a:t>
            </a:r>
            <a:r>
              <a:rPr lang="ru-RU" sz="1100" b="0" i="0" dirty="0" err="1">
                <a:effectLst/>
                <a:latin typeface="+mj-lt"/>
              </a:rPr>
              <a:t>және</a:t>
            </a:r>
            <a:r>
              <a:rPr lang="ru-RU" sz="1100" b="0" i="0" dirty="0">
                <a:effectLst/>
                <a:latin typeface="+mj-lt"/>
              </a:rPr>
              <a:t> </a:t>
            </a:r>
            <a:r>
              <a:rPr lang="ru-RU" sz="1100" b="0" i="0" dirty="0" err="1">
                <a:effectLst/>
                <a:latin typeface="+mj-lt"/>
              </a:rPr>
              <a:t>әрекет</a:t>
            </a:r>
            <a:r>
              <a:rPr lang="ru-RU" sz="1100" b="0" i="0" dirty="0">
                <a:effectLst/>
                <a:latin typeface="+mj-lt"/>
              </a:rPr>
              <a:t> </a:t>
            </a:r>
            <a:r>
              <a:rPr lang="ru-RU" sz="1100" b="0" i="0" dirty="0" err="1">
                <a:effectLst/>
                <a:latin typeface="+mj-lt"/>
              </a:rPr>
              <a:t>ету</a:t>
            </a:r>
            <a:r>
              <a:rPr lang="ru-RU" sz="1100" b="0" i="0" dirty="0">
                <a:effectLst/>
                <a:latin typeface="+mj-lt"/>
              </a:rPr>
              <a:t> </a:t>
            </a:r>
            <a:r>
              <a:rPr lang="ru-RU" sz="1100" b="0" i="0" dirty="0" err="1">
                <a:effectLst/>
                <a:latin typeface="+mj-lt"/>
              </a:rPr>
              <a:t>еркіндігі</a:t>
            </a:r>
            <a:r>
              <a:rPr lang="ru-RU" sz="1100" b="0" i="0" dirty="0">
                <a:effectLst/>
                <a:latin typeface="+mj-lt"/>
              </a:rPr>
              <a:t> (</a:t>
            </a:r>
            <a:r>
              <a:rPr lang="ru-RU" sz="1100" b="0" i="0" dirty="0" err="1">
                <a:effectLst/>
                <a:latin typeface="+mj-lt"/>
              </a:rPr>
              <a:t>таңдау</a:t>
            </a:r>
            <a:r>
              <a:rPr lang="ru-RU" sz="1100" b="0" i="0" dirty="0">
                <a:effectLst/>
                <a:latin typeface="+mj-lt"/>
              </a:rPr>
              <a:t>, </a:t>
            </a:r>
            <a:r>
              <a:rPr lang="ru-RU" sz="1100" b="0" i="0" dirty="0" err="1">
                <a:effectLst/>
                <a:latin typeface="+mj-lt"/>
              </a:rPr>
              <a:t>шығармашылық</a:t>
            </a:r>
            <a:r>
              <a:rPr lang="ru-RU" sz="1100" b="0" i="0" dirty="0">
                <a:effectLst/>
                <a:latin typeface="+mj-lt"/>
              </a:rPr>
              <a:t>, </a:t>
            </a:r>
            <a:r>
              <a:rPr lang="ru-RU" sz="1100" b="0" i="0" dirty="0" err="1">
                <a:effectLst/>
                <a:latin typeface="+mj-lt"/>
              </a:rPr>
              <a:t>таным</a:t>
            </a:r>
            <a:r>
              <a:rPr lang="ru-RU" sz="1100" b="0" i="0" dirty="0">
                <a:effectLst/>
                <a:latin typeface="+mj-lt"/>
              </a:rPr>
              <a:t>).</a:t>
            </a:r>
          </a:p>
        </p:txBody>
      </p:sp>
      <p:sp>
        <p:nvSpPr>
          <p:cNvPr id="1030" name="TextBox 1029">
            <a:extLst>
              <a:ext uri="{FF2B5EF4-FFF2-40B4-BE49-F238E27FC236}">
                <a16:creationId xmlns:a16="http://schemas.microsoft.com/office/drawing/2014/main" id="{048DA8C7-44CB-3DA1-199F-1B4AA45939D7}"/>
              </a:ext>
            </a:extLst>
          </p:cNvPr>
          <p:cNvSpPr txBox="1"/>
          <p:nvPr/>
        </p:nvSpPr>
        <p:spPr>
          <a:xfrm>
            <a:off x="1143935" y="2485742"/>
            <a:ext cx="2955620" cy="938719"/>
          </a:xfrm>
          <a:prstGeom prst="rect">
            <a:avLst/>
          </a:prstGeom>
          <a:noFill/>
        </p:spPr>
        <p:txBody>
          <a:bodyPr wrap="square">
            <a:spAutoFit/>
          </a:bodyPr>
          <a:lstStyle/>
          <a:p>
            <a:pPr algn="ctr"/>
            <a:r>
              <a:rPr lang="ru-RU" sz="1100" b="1" i="0" dirty="0" err="1">
                <a:effectLst/>
                <a:latin typeface="+mj-lt"/>
              </a:rPr>
              <a:t>Ынталандыру</a:t>
            </a:r>
            <a:r>
              <a:rPr lang="ru-RU" sz="1100" b="1" i="0" dirty="0">
                <a:effectLst/>
                <a:latin typeface="+mj-lt"/>
              </a:rPr>
              <a:t> </a:t>
            </a:r>
            <a:r>
              <a:rPr lang="ru-RU" sz="1100" i="1" dirty="0">
                <a:effectLst/>
                <a:latin typeface="+mj-lt"/>
              </a:rPr>
              <a:t>(</a:t>
            </a:r>
            <a:r>
              <a:rPr lang="en-US" sz="1100" i="1" dirty="0" err="1">
                <a:effectLst/>
                <a:latin typeface="+mj-lt"/>
              </a:rPr>
              <a:t>Stumulation</a:t>
            </a:r>
            <a:r>
              <a:rPr lang="en-US" sz="1100" i="1" dirty="0">
                <a:effectLst/>
                <a:latin typeface="+mj-lt"/>
              </a:rPr>
              <a:t>) </a:t>
            </a:r>
            <a:r>
              <a:rPr lang="ru-RU" sz="1100" b="0" i="0" dirty="0">
                <a:effectLst/>
                <a:latin typeface="+mj-lt"/>
              </a:rPr>
              <a:t>–</a:t>
            </a:r>
            <a:r>
              <a:rPr lang="en-US" sz="1100" i="0" dirty="0">
                <a:effectLst/>
                <a:latin typeface="+mj-lt"/>
              </a:rPr>
              <a:t> </a:t>
            </a:r>
            <a:r>
              <a:rPr lang="ru-RU" sz="1100" i="0" dirty="0" err="1">
                <a:effectLst/>
                <a:latin typeface="+mj-lt"/>
              </a:rPr>
              <a:t>өмірлік</a:t>
            </a:r>
            <a:r>
              <a:rPr lang="ru-RU" sz="1100" i="0" dirty="0">
                <a:effectLst/>
                <a:latin typeface="+mj-lt"/>
              </a:rPr>
              <a:t> </a:t>
            </a:r>
            <a:r>
              <a:rPr lang="ru-RU" sz="1100" i="0" dirty="0" err="1">
                <a:effectLst/>
                <a:latin typeface="+mj-lt"/>
              </a:rPr>
              <a:t>сезімдердің</a:t>
            </a:r>
            <a:r>
              <a:rPr lang="ru-RU" sz="1100" i="0" dirty="0">
                <a:effectLst/>
                <a:latin typeface="+mj-lt"/>
              </a:rPr>
              <a:t> </a:t>
            </a:r>
            <a:r>
              <a:rPr lang="ru-RU" sz="1100" i="0" dirty="0" err="1">
                <a:effectLst/>
                <a:latin typeface="+mj-lt"/>
              </a:rPr>
              <a:t>толықтығы</a:t>
            </a:r>
            <a:r>
              <a:rPr lang="ru-RU" sz="1100" i="0" dirty="0">
                <a:effectLst/>
                <a:latin typeface="+mj-lt"/>
              </a:rPr>
              <a:t>.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a:t>
            </a:r>
            <a:r>
              <a:rPr lang="ru-RU" sz="1100" i="0" dirty="0">
                <a:effectLst/>
                <a:latin typeface="+mj-lt"/>
              </a:rPr>
              <a:t> </a:t>
            </a:r>
            <a:r>
              <a:rPr lang="ru-RU" sz="1100" i="0" dirty="0" err="1">
                <a:effectLst/>
                <a:latin typeface="+mj-lt"/>
              </a:rPr>
              <a:t>ағзаның</a:t>
            </a:r>
            <a:r>
              <a:rPr lang="ru-RU" sz="1100" i="0" dirty="0">
                <a:effectLst/>
                <a:latin typeface="+mj-lt"/>
              </a:rPr>
              <a:t> </a:t>
            </a:r>
            <a:r>
              <a:rPr lang="ru-RU" sz="1100" i="0" dirty="0" err="1">
                <a:effectLst/>
                <a:latin typeface="+mj-lt"/>
              </a:rPr>
              <a:t>оңтайлы</a:t>
            </a:r>
            <a:r>
              <a:rPr lang="ru-RU" sz="1100" i="0" dirty="0">
                <a:effectLst/>
                <a:latin typeface="+mj-lt"/>
              </a:rPr>
              <a:t> </a:t>
            </a:r>
            <a:r>
              <a:rPr lang="ru-RU" sz="1100" i="0" dirty="0" err="1">
                <a:effectLst/>
                <a:latin typeface="+mj-lt"/>
              </a:rPr>
              <a:t>белсенділік</a:t>
            </a:r>
            <a:r>
              <a:rPr lang="ru-RU" sz="1100" i="0" dirty="0">
                <a:effectLst/>
                <a:latin typeface="+mj-lt"/>
              </a:rPr>
              <a:t> </a:t>
            </a:r>
            <a:r>
              <a:rPr lang="ru-RU" sz="1100" i="0" dirty="0" err="1">
                <a:effectLst/>
                <a:latin typeface="+mj-lt"/>
              </a:rPr>
              <a:t>деңгейін</a:t>
            </a:r>
            <a:r>
              <a:rPr lang="ru-RU" sz="1100" i="0" dirty="0">
                <a:effectLst/>
                <a:latin typeface="+mj-lt"/>
              </a:rPr>
              <a:t> </a:t>
            </a:r>
            <a:r>
              <a:rPr lang="ru-RU" sz="1100" i="0" dirty="0" err="1">
                <a:effectLst/>
                <a:latin typeface="+mj-lt"/>
              </a:rPr>
              <a:t>ұстап</a:t>
            </a:r>
            <a:r>
              <a:rPr lang="ru-RU" sz="1100" i="0" dirty="0">
                <a:effectLst/>
                <a:latin typeface="+mj-lt"/>
              </a:rPr>
              <a:t> </a:t>
            </a:r>
            <a:r>
              <a:rPr lang="ru-RU" sz="1100" i="0" dirty="0" err="1">
                <a:effectLst/>
                <a:latin typeface="+mj-lt"/>
              </a:rPr>
              <a:t>тұру</a:t>
            </a:r>
            <a:r>
              <a:rPr lang="ru-RU" sz="1100" i="0" dirty="0">
                <a:effectLst/>
                <a:latin typeface="+mj-lt"/>
              </a:rPr>
              <a:t> </a:t>
            </a:r>
            <a:r>
              <a:rPr lang="ru-RU" sz="1100" i="0" dirty="0" err="1">
                <a:effectLst/>
                <a:latin typeface="+mj-lt"/>
              </a:rPr>
              <a:t>үшін</a:t>
            </a:r>
            <a:r>
              <a:rPr lang="ru-RU" sz="1100" i="0" dirty="0">
                <a:effectLst/>
                <a:latin typeface="+mj-lt"/>
              </a:rPr>
              <a:t> </a:t>
            </a:r>
            <a:r>
              <a:rPr lang="ru-RU" sz="1100" i="0" dirty="0" err="1">
                <a:effectLst/>
                <a:latin typeface="+mj-lt"/>
              </a:rPr>
              <a:t>қажет</a:t>
            </a:r>
            <a:r>
              <a:rPr lang="ru-RU" sz="1100" i="0" dirty="0">
                <a:effectLst/>
                <a:latin typeface="+mj-lt"/>
              </a:rPr>
              <a:t> </a:t>
            </a:r>
            <a:r>
              <a:rPr lang="ru-RU" sz="1100" i="0" dirty="0" err="1">
                <a:effectLst/>
                <a:latin typeface="+mj-lt"/>
              </a:rPr>
              <a:t>өмірдегі</a:t>
            </a:r>
            <a:r>
              <a:rPr lang="ru-RU" sz="1100" i="0" dirty="0">
                <a:effectLst/>
                <a:latin typeface="+mj-lt"/>
              </a:rPr>
              <a:t> </a:t>
            </a:r>
            <a:r>
              <a:rPr lang="ru-RU" sz="1100" i="0" dirty="0" err="1">
                <a:effectLst/>
                <a:latin typeface="+mj-lt"/>
              </a:rPr>
              <a:t>жаңалық</a:t>
            </a:r>
            <a:r>
              <a:rPr lang="ru-RU" sz="1100" i="0" dirty="0">
                <a:effectLst/>
                <a:latin typeface="+mj-lt"/>
              </a:rPr>
              <a:t> пен </a:t>
            </a:r>
            <a:r>
              <a:rPr lang="ru-RU" sz="1100" i="0" dirty="0" err="1">
                <a:effectLst/>
                <a:latin typeface="+mj-lt"/>
              </a:rPr>
              <a:t>бәсекелестік</a:t>
            </a:r>
            <a:r>
              <a:rPr lang="ru-RU" sz="1100" i="0" dirty="0">
                <a:effectLst/>
                <a:latin typeface="+mj-lt"/>
              </a:rPr>
              <a:t>.</a:t>
            </a:r>
          </a:p>
        </p:txBody>
      </p:sp>
      <p:sp>
        <p:nvSpPr>
          <p:cNvPr id="1032" name="TextBox 1031">
            <a:extLst>
              <a:ext uri="{FF2B5EF4-FFF2-40B4-BE49-F238E27FC236}">
                <a16:creationId xmlns:a16="http://schemas.microsoft.com/office/drawing/2014/main" id="{7D36E372-783C-4061-1F7B-471F35FFE5EE}"/>
              </a:ext>
            </a:extLst>
          </p:cNvPr>
          <p:cNvSpPr txBox="1"/>
          <p:nvPr/>
        </p:nvSpPr>
        <p:spPr>
          <a:xfrm>
            <a:off x="1116260" y="3693945"/>
            <a:ext cx="2982112" cy="938719"/>
          </a:xfrm>
          <a:prstGeom prst="rect">
            <a:avLst/>
          </a:prstGeom>
          <a:noFill/>
        </p:spPr>
        <p:txBody>
          <a:bodyPr wrap="square">
            <a:spAutoFit/>
          </a:bodyPr>
          <a:lstStyle/>
          <a:p>
            <a:pPr algn="ctr"/>
            <a:r>
              <a:rPr lang="ru-RU" sz="1100" b="1" i="0" dirty="0">
                <a:effectLst/>
                <a:latin typeface="+mj-lt"/>
              </a:rPr>
              <a:t>Гедонизм </a:t>
            </a:r>
            <a:r>
              <a:rPr lang="ru-RU" sz="1100" i="1" dirty="0">
                <a:effectLst/>
                <a:latin typeface="+mj-lt"/>
              </a:rPr>
              <a:t>(</a:t>
            </a:r>
            <a:r>
              <a:rPr lang="en-US" sz="1100" i="1" dirty="0">
                <a:effectLst/>
                <a:latin typeface="+mj-lt"/>
              </a:rPr>
              <a:t>Hedonism).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 </a:t>
            </a:r>
            <a:r>
              <a:rPr lang="ru-RU" sz="1100" i="0" dirty="0" err="1">
                <a:effectLst/>
                <a:latin typeface="+mj-lt"/>
              </a:rPr>
              <a:t>ләззат</a:t>
            </a:r>
            <a:r>
              <a:rPr lang="ru-RU" sz="1100" i="0" dirty="0">
                <a:effectLst/>
                <a:latin typeface="+mj-lt"/>
              </a:rPr>
              <a:t>, </a:t>
            </a:r>
            <a:r>
              <a:rPr lang="ru-RU" sz="1100" i="0" dirty="0" err="1">
                <a:effectLst/>
                <a:latin typeface="+mj-lt"/>
              </a:rPr>
              <a:t>сезімталдылық</a:t>
            </a:r>
            <a:r>
              <a:rPr lang="ru-RU" sz="1100" i="0" dirty="0">
                <a:effectLst/>
                <a:latin typeface="+mj-lt"/>
              </a:rPr>
              <a:t>, </a:t>
            </a:r>
            <a:r>
              <a:rPr lang="ru-RU" sz="1100" i="0" dirty="0" err="1">
                <a:effectLst/>
                <a:latin typeface="+mj-lt"/>
              </a:rPr>
              <a:t>өмірден</a:t>
            </a:r>
            <a:r>
              <a:rPr lang="ru-RU" sz="1100" i="0" dirty="0">
                <a:effectLst/>
                <a:latin typeface="+mj-lt"/>
              </a:rPr>
              <a:t> </a:t>
            </a:r>
            <a:r>
              <a:rPr lang="ru-RU" sz="1100" i="0" dirty="0" err="1">
                <a:effectLst/>
                <a:latin typeface="+mj-lt"/>
              </a:rPr>
              <a:t>ләззат</a:t>
            </a:r>
            <a:r>
              <a:rPr lang="ru-RU" sz="1100" i="0" dirty="0">
                <a:effectLst/>
                <a:latin typeface="+mj-lt"/>
              </a:rPr>
              <a:t> </a:t>
            </a:r>
            <a:r>
              <a:rPr lang="ru-RU" sz="1100" i="0" dirty="0" err="1">
                <a:effectLst/>
                <a:latin typeface="+mj-lt"/>
              </a:rPr>
              <a:t>алу</a:t>
            </a:r>
            <a:r>
              <a:rPr lang="ru-RU" sz="1100" i="0" dirty="0">
                <a:effectLst/>
                <a:latin typeface="+mj-lt"/>
              </a:rPr>
              <a:t>. </a:t>
            </a:r>
            <a:r>
              <a:rPr lang="ru-RU" sz="1100" i="0" dirty="0" err="1">
                <a:effectLst/>
                <a:latin typeface="+mj-lt"/>
              </a:rPr>
              <a:t>Оның</a:t>
            </a:r>
            <a:r>
              <a:rPr lang="ru-RU" sz="1100" i="0" dirty="0">
                <a:effectLst/>
                <a:latin typeface="+mj-lt"/>
              </a:rPr>
              <a:t> </a:t>
            </a:r>
            <a:r>
              <a:rPr lang="ru-RU" sz="1100" i="0" dirty="0" err="1">
                <a:effectLst/>
                <a:latin typeface="+mj-lt"/>
              </a:rPr>
              <a:t>негізінде</a:t>
            </a:r>
            <a:r>
              <a:rPr lang="ru-RU" sz="1100" i="0" dirty="0">
                <a:effectLst/>
                <a:latin typeface="+mj-lt"/>
              </a:rPr>
              <a:t> </a:t>
            </a:r>
            <a:r>
              <a:rPr lang="ru-RU" sz="1100" i="0" dirty="0" err="1">
                <a:effectLst/>
                <a:latin typeface="+mj-lt"/>
              </a:rPr>
              <a:t>биологиялық</a:t>
            </a:r>
            <a:r>
              <a:rPr lang="ru-RU" sz="1100" i="0" dirty="0">
                <a:effectLst/>
                <a:latin typeface="+mj-lt"/>
              </a:rPr>
              <a:t> </a:t>
            </a:r>
            <a:r>
              <a:rPr lang="ru-RU" sz="1100" i="0" dirty="0" err="1">
                <a:effectLst/>
                <a:latin typeface="+mj-lt"/>
              </a:rPr>
              <a:t>қажеттіліктерді</a:t>
            </a:r>
            <a:r>
              <a:rPr lang="ru-RU" sz="1100" i="0" dirty="0">
                <a:effectLst/>
                <a:latin typeface="+mj-lt"/>
              </a:rPr>
              <a:t> </a:t>
            </a:r>
            <a:r>
              <a:rPr lang="ru-RU" sz="1100" i="0" dirty="0" err="1">
                <a:effectLst/>
                <a:latin typeface="+mj-lt"/>
              </a:rPr>
              <a:t>қанағаттандыру</a:t>
            </a:r>
            <a:r>
              <a:rPr lang="ru-RU" sz="1100" i="0" dirty="0">
                <a:effectLst/>
                <a:latin typeface="+mj-lt"/>
              </a:rPr>
              <a:t> </a:t>
            </a:r>
            <a:r>
              <a:rPr lang="ru-RU" sz="1100" i="0" dirty="0" err="1">
                <a:effectLst/>
                <a:latin typeface="+mj-lt"/>
              </a:rPr>
              <a:t>қажеттілігі</a:t>
            </a:r>
            <a:r>
              <a:rPr lang="ru-RU" sz="1100" i="0" dirty="0">
                <a:effectLst/>
                <a:latin typeface="+mj-lt"/>
              </a:rPr>
              <a:t> </a:t>
            </a:r>
            <a:r>
              <a:rPr lang="ru-RU" sz="1100" i="0" dirty="0" err="1">
                <a:effectLst/>
                <a:latin typeface="+mj-lt"/>
              </a:rPr>
              <a:t>және</a:t>
            </a:r>
            <a:r>
              <a:rPr lang="ru-RU" sz="1100" i="0" dirty="0">
                <a:effectLst/>
                <a:latin typeface="+mj-lt"/>
              </a:rPr>
              <a:t> осы </a:t>
            </a:r>
            <a:r>
              <a:rPr lang="ru-RU" sz="1100" i="0" dirty="0" err="1">
                <a:effectLst/>
                <a:latin typeface="+mj-lt"/>
              </a:rPr>
              <a:t>процесте</a:t>
            </a:r>
            <a:r>
              <a:rPr lang="ru-RU" sz="1100" i="0" dirty="0">
                <a:effectLst/>
                <a:latin typeface="+mj-lt"/>
              </a:rPr>
              <a:t> </a:t>
            </a:r>
            <a:r>
              <a:rPr lang="ru-RU" sz="1100" i="0" dirty="0" err="1">
                <a:effectLst/>
                <a:latin typeface="+mj-lt"/>
              </a:rPr>
              <a:t>ләззат</a:t>
            </a:r>
            <a:r>
              <a:rPr lang="ru-RU" sz="1100" i="0" dirty="0">
                <a:effectLst/>
                <a:latin typeface="+mj-lt"/>
              </a:rPr>
              <a:t> </a:t>
            </a:r>
            <a:r>
              <a:rPr lang="ru-RU" sz="1100" i="0" dirty="0" err="1">
                <a:effectLst/>
                <a:latin typeface="+mj-lt"/>
              </a:rPr>
              <a:t>алу</a:t>
            </a:r>
            <a:r>
              <a:rPr lang="ru-RU" sz="1100" i="0" dirty="0">
                <a:effectLst/>
                <a:latin typeface="+mj-lt"/>
              </a:rPr>
              <a:t> </a:t>
            </a:r>
            <a:r>
              <a:rPr lang="ru-RU" sz="1100" i="0" dirty="0" err="1">
                <a:effectLst/>
                <a:latin typeface="+mj-lt"/>
              </a:rPr>
              <a:t>жатыр</a:t>
            </a:r>
            <a:r>
              <a:rPr lang="ru-RU" sz="1100" i="0" dirty="0">
                <a:effectLst/>
                <a:latin typeface="+mj-lt"/>
              </a:rPr>
              <a:t>.</a:t>
            </a:r>
          </a:p>
        </p:txBody>
      </p:sp>
      <p:sp>
        <p:nvSpPr>
          <p:cNvPr id="1034" name="TextBox 1033">
            <a:extLst>
              <a:ext uri="{FF2B5EF4-FFF2-40B4-BE49-F238E27FC236}">
                <a16:creationId xmlns:a16="http://schemas.microsoft.com/office/drawing/2014/main" id="{404841DD-2E0B-07AD-701C-BD605691F382}"/>
              </a:ext>
            </a:extLst>
          </p:cNvPr>
          <p:cNvSpPr txBox="1"/>
          <p:nvPr/>
        </p:nvSpPr>
        <p:spPr>
          <a:xfrm>
            <a:off x="5222190" y="1363933"/>
            <a:ext cx="2684496" cy="938719"/>
          </a:xfrm>
          <a:prstGeom prst="rect">
            <a:avLst/>
          </a:prstGeom>
          <a:noFill/>
        </p:spPr>
        <p:txBody>
          <a:bodyPr wrap="square">
            <a:spAutoFit/>
          </a:bodyPr>
          <a:lstStyle/>
          <a:p>
            <a:pPr algn="ctr"/>
            <a:r>
              <a:rPr lang="ru-RU" sz="1100" b="1" i="0" dirty="0" err="1">
                <a:effectLst/>
                <a:latin typeface="+mj-lt"/>
              </a:rPr>
              <a:t>Жетістік</a:t>
            </a:r>
            <a:r>
              <a:rPr lang="ru-RU" sz="1100" b="1" i="0" dirty="0">
                <a:effectLst/>
                <a:latin typeface="+mj-lt"/>
              </a:rPr>
              <a:t> </a:t>
            </a:r>
            <a:r>
              <a:rPr lang="ru-RU" sz="1100" i="1" dirty="0">
                <a:effectLst/>
                <a:latin typeface="+mj-lt"/>
              </a:rPr>
              <a:t>(</a:t>
            </a:r>
            <a:r>
              <a:rPr lang="en-US" sz="1100" i="1" dirty="0">
                <a:effectLst/>
                <a:latin typeface="+mj-lt"/>
              </a:rPr>
              <a:t>Achievement).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a:t>
            </a:r>
            <a:r>
              <a:rPr lang="ru-RU" sz="1100" i="0" dirty="0">
                <a:effectLst/>
                <a:latin typeface="+mj-lt"/>
              </a:rPr>
              <a:t> </a:t>
            </a:r>
            <a:r>
              <a:rPr lang="ru-RU" sz="1100" i="0" dirty="0" err="1">
                <a:effectLst/>
                <a:latin typeface="+mj-lt"/>
              </a:rPr>
              <a:t>ортақ</a:t>
            </a:r>
            <a:r>
              <a:rPr lang="ru-RU" sz="1100" i="0" dirty="0">
                <a:effectLst/>
                <a:latin typeface="+mj-lt"/>
              </a:rPr>
              <a:t> </a:t>
            </a:r>
            <a:r>
              <a:rPr lang="ru-RU" sz="1100" i="0" dirty="0" err="1">
                <a:effectLst/>
                <a:latin typeface="+mj-lt"/>
              </a:rPr>
              <a:t>мәдени</a:t>
            </a:r>
            <a:r>
              <a:rPr lang="ru-RU" sz="1100" i="0" dirty="0">
                <a:effectLst/>
                <a:latin typeface="+mj-lt"/>
              </a:rPr>
              <a:t> </a:t>
            </a:r>
            <a:r>
              <a:rPr lang="ru-RU" sz="1100" i="0" dirty="0" err="1">
                <a:effectLst/>
                <a:latin typeface="+mj-lt"/>
              </a:rPr>
              <a:t>стандарттар</a:t>
            </a:r>
            <a:r>
              <a:rPr lang="ru-RU" sz="1100" i="0" dirty="0">
                <a:effectLst/>
                <a:latin typeface="+mj-lt"/>
              </a:rPr>
              <a:t> </a:t>
            </a:r>
            <a:r>
              <a:rPr lang="ru-RU" sz="1100" i="0" dirty="0" err="1">
                <a:effectLst/>
                <a:latin typeface="+mj-lt"/>
              </a:rPr>
              <a:t>шеңберінде</a:t>
            </a:r>
            <a:r>
              <a:rPr lang="ru-RU" sz="1100" i="0" dirty="0">
                <a:effectLst/>
                <a:latin typeface="+mj-lt"/>
              </a:rPr>
              <a:t> </a:t>
            </a:r>
            <a:r>
              <a:rPr lang="ru-RU" sz="1100" i="0" dirty="0" err="1">
                <a:effectLst/>
                <a:latin typeface="+mj-lt"/>
              </a:rPr>
              <a:t>жеке</a:t>
            </a:r>
            <a:r>
              <a:rPr lang="ru-RU" sz="1100" i="0" dirty="0">
                <a:effectLst/>
                <a:latin typeface="+mj-lt"/>
              </a:rPr>
              <a:t> </a:t>
            </a:r>
            <a:r>
              <a:rPr lang="ru-RU" sz="1100" i="0" dirty="0" err="1">
                <a:effectLst/>
                <a:latin typeface="+mj-lt"/>
              </a:rPr>
              <a:t>табысқа</a:t>
            </a:r>
            <a:r>
              <a:rPr lang="ru-RU" sz="1100" i="0" dirty="0">
                <a:effectLst/>
                <a:latin typeface="+mj-lt"/>
              </a:rPr>
              <a:t> </a:t>
            </a:r>
            <a:r>
              <a:rPr lang="ru-RU" sz="1100" i="0" dirty="0" err="1">
                <a:effectLst/>
                <a:latin typeface="+mj-lt"/>
              </a:rPr>
              <a:t>жету</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соның</a:t>
            </a:r>
            <a:r>
              <a:rPr lang="ru-RU" sz="1100" i="0" dirty="0">
                <a:effectLst/>
                <a:latin typeface="+mj-lt"/>
              </a:rPr>
              <a:t> </a:t>
            </a:r>
            <a:r>
              <a:rPr lang="ru-RU" sz="1100" i="0" dirty="0" err="1">
                <a:effectLst/>
                <a:latin typeface="+mj-lt"/>
              </a:rPr>
              <a:t>салдарынан</a:t>
            </a:r>
            <a:r>
              <a:rPr lang="ru-RU" sz="1100" i="0" dirty="0">
                <a:effectLst/>
                <a:latin typeface="+mj-lt"/>
              </a:rPr>
              <a:t> </a:t>
            </a:r>
            <a:r>
              <a:rPr lang="ru-RU" sz="1100" i="0" dirty="0" err="1">
                <a:effectLst/>
                <a:latin typeface="+mj-lt"/>
              </a:rPr>
              <a:t>әлеуметтік</a:t>
            </a:r>
            <a:r>
              <a:rPr lang="ru-RU" sz="1100" i="0" dirty="0">
                <a:effectLst/>
                <a:latin typeface="+mj-lt"/>
              </a:rPr>
              <a:t> </a:t>
            </a:r>
            <a:r>
              <a:rPr lang="ru-RU" sz="1100" i="0" dirty="0" err="1">
                <a:effectLst/>
                <a:latin typeface="+mj-lt"/>
              </a:rPr>
              <a:t>мақұлдау</a:t>
            </a:r>
            <a:r>
              <a:rPr lang="ru-RU" sz="1100" i="0" dirty="0">
                <a:effectLst/>
                <a:latin typeface="+mj-lt"/>
              </a:rPr>
              <a:t> </a:t>
            </a:r>
            <a:r>
              <a:rPr lang="ru-RU" sz="1100" i="0" dirty="0" err="1">
                <a:effectLst/>
                <a:latin typeface="+mj-lt"/>
              </a:rPr>
              <a:t>алу</a:t>
            </a:r>
            <a:r>
              <a:rPr lang="ru-RU" sz="1100" i="0" dirty="0">
                <a:effectLst/>
                <a:latin typeface="+mj-lt"/>
              </a:rPr>
              <a:t>.</a:t>
            </a:r>
          </a:p>
        </p:txBody>
      </p:sp>
      <p:sp>
        <p:nvSpPr>
          <p:cNvPr id="1036" name="TextBox 1035">
            <a:extLst>
              <a:ext uri="{FF2B5EF4-FFF2-40B4-BE49-F238E27FC236}">
                <a16:creationId xmlns:a16="http://schemas.microsoft.com/office/drawing/2014/main" id="{6CFEF8EB-636B-8267-BAE3-D3F16860757A}"/>
              </a:ext>
            </a:extLst>
          </p:cNvPr>
          <p:cNvSpPr txBox="1"/>
          <p:nvPr/>
        </p:nvSpPr>
        <p:spPr>
          <a:xfrm>
            <a:off x="5237435" y="2564396"/>
            <a:ext cx="2626917" cy="938719"/>
          </a:xfrm>
          <a:prstGeom prst="rect">
            <a:avLst/>
          </a:prstGeom>
          <a:noFill/>
        </p:spPr>
        <p:txBody>
          <a:bodyPr wrap="square">
            <a:spAutoFit/>
          </a:bodyPr>
          <a:lstStyle/>
          <a:p>
            <a:pPr algn="ctr"/>
            <a:r>
              <a:rPr lang="ru-RU" sz="1100" b="1" i="0" dirty="0" err="1">
                <a:effectLst/>
                <a:latin typeface="+mj-lt"/>
              </a:rPr>
              <a:t>Билік</a:t>
            </a:r>
            <a:r>
              <a:rPr lang="ru-RU" sz="1100" b="1" i="0" dirty="0">
                <a:effectLst/>
                <a:latin typeface="+mj-lt"/>
              </a:rPr>
              <a:t> </a:t>
            </a:r>
            <a:r>
              <a:rPr lang="ru-RU" sz="1100" i="1" dirty="0">
                <a:effectLst/>
                <a:latin typeface="+mj-lt"/>
              </a:rPr>
              <a:t>(</a:t>
            </a:r>
            <a:r>
              <a:rPr lang="en-US" sz="1100" i="1" dirty="0">
                <a:effectLst/>
                <a:latin typeface="+mj-lt"/>
              </a:rPr>
              <a:t>Power).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a:t>
            </a:r>
            <a:r>
              <a:rPr lang="ru-RU" sz="1100" i="0" dirty="0">
                <a:effectLst/>
                <a:latin typeface="+mj-lt"/>
              </a:rPr>
              <a:t> </a:t>
            </a:r>
            <a:r>
              <a:rPr lang="ru-RU" sz="1100" i="0" dirty="0" err="1">
                <a:effectLst/>
                <a:latin typeface="+mj-lt"/>
              </a:rPr>
              <a:t>басқа</a:t>
            </a:r>
            <a:r>
              <a:rPr lang="ru-RU" sz="1100" i="0" dirty="0">
                <a:effectLst/>
                <a:latin typeface="+mj-lt"/>
              </a:rPr>
              <a:t> </a:t>
            </a:r>
            <a:r>
              <a:rPr lang="ru-RU" sz="1100" i="0" dirty="0" err="1">
                <a:effectLst/>
                <a:latin typeface="+mj-lt"/>
              </a:rPr>
              <a:t>адамдардың</a:t>
            </a:r>
            <a:r>
              <a:rPr lang="ru-RU" sz="1100" i="0" dirty="0">
                <a:effectLst/>
                <a:latin typeface="+mj-lt"/>
              </a:rPr>
              <a:t> </a:t>
            </a:r>
            <a:r>
              <a:rPr lang="ru-RU" sz="1100" i="0" dirty="0" err="1">
                <a:effectLst/>
                <a:latin typeface="+mj-lt"/>
              </a:rPr>
              <a:t>әлеуметтік</a:t>
            </a:r>
            <a:r>
              <a:rPr lang="ru-RU" sz="1100" i="0" dirty="0">
                <a:effectLst/>
                <a:latin typeface="+mj-lt"/>
              </a:rPr>
              <a:t> </a:t>
            </a:r>
            <a:r>
              <a:rPr lang="ru-RU" sz="1100" i="0" dirty="0" err="1">
                <a:effectLst/>
                <a:latin typeface="+mj-lt"/>
              </a:rPr>
              <a:t>мәртебесіне</a:t>
            </a:r>
            <a:r>
              <a:rPr lang="ru-RU" sz="1100" i="0" dirty="0">
                <a:effectLst/>
                <a:latin typeface="+mj-lt"/>
              </a:rPr>
              <a:t>, </a:t>
            </a:r>
            <a:r>
              <a:rPr lang="ru-RU" sz="1100" i="0" dirty="0" err="1">
                <a:effectLst/>
                <a:latin typeface="+mj-lt"/>
              </a:rPr>
              <a:t>беделіне</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әсеріне</a:t>
            </a:r>
            <a:r>
              <a:rPr lang="ru-RU" sz="1100" i="0" dirty="0">
                <a:effectLst/>
                <a:latin typeface="+mj-lt"/>
              </a:rPr>
              <a:t> </a:t>
            </a:r>
            <a:r>
              <a:rPr lang="ru-RU" sz="1100" i="0" dirty="0" err="1">
                <a:effectLst/>
                <a:latin typeface="+mj-lt"/>
              </a:rPr>
              <a:t>қол</a:t>
            </a:r>
            <a:r>
              <a:rPr lang="ru-RU" sz="1100" i="0" dirty="0">
                <a:effectLst/>
                <a:latin typeface="+mj-lt"/>
              </a:rPr>
              <a:t> </a:t>
            </a:r>
            <a:r>
              <a:rPr lang="ru-RU" sz="1100" i="0" dirty="0" err="1">
                <a:effectLst/>
                <a:latin typeface="+mj-lt"/>
              </a:rPr>
              <a:t>жеткізу</a:t>
            </a:r>
            <a:r>
              <a:rPr lang="ru-RU" sz="1100" i="0" dirty="0">
                <a:effectLst/>
                <a:latin typeface="+mj-lt"/>
              </a:rPr>
              <a:t>. </a:t>
            </a:r>
            <a:r>
              <a:rPr lang="ru-RU" sz="1100" i="0" dirty="0" err="1">
                <a:effectLst/>
                <a:latin typeface="+mj-lt"/>
              </a:rPr>
              <a:t>Оның</a:t>
            </a:r>
            <a:r>
              <a:rPr lang="ru-RU" sz="1100" i="0" dirty="0">
                <a:effectLst/>
                <a:latin typeface="+mj-lt"/>
              </a:rPr>
              <a:t> </a:t>
            </a:r>
            <a:r>
              <a:rPr lang="ru-RU" sz="1100" i="0" dirty="0" err="1">
                <a:effectLst/>
                <a:latin typeface="+mj-lt"/>
              </a:rPr>
              <a:t>негізінде</a:t>
            </a:r>
            <a:r>
              <a:rPr lang="ru-RU" sz="1100" i="0" dirty="0">
                <a:effectLst/>
                <a:latin typeface="+mj-lt"/>
              </a:rPr>
              <a:t> </a:t>
            </a:r>
            <a:r>
              <a:rPr lang="ru-RU" sz="1100" i="0" dirty="0" err="1">
                <a:effectLst/>
                <a:latin typeface="+mj-lt"/>
              </a:rPr>
              <a:t>үстемдік</a:t>
            </a:r>
            <a:r>
              <a:rPr lang="ru-RU" sz="1100" i="0" dirty="0">
                <a:effectLst/>
                <a:latin typeface="+mj-lt"/>
              </a:rPr>
              <a:t>, </a:t>
            </a:r>
            <a:r>
              <a:rPr lang="ru-RU" sz="1100" i="0" dirty="0" err="1">
                <a:effectLst/>
                <a:latin typeface="+mj-lt"/>
              </a:rPr>
              <a:t>көшбасшылық</a:t>
            </a:r>
            <a:r>
              <a:rPr lang="ru-RU" sz="1100" i="0" dirty="0">
                <a:effectLst/>
                <a:latin typeface="+mj-lt"/>
              </a:rPr>
              <a:t> </a:t>
            </a:r>
            <a:r>
              <a:rPr lang="ru-RU" sz="1100" i="0" dirty="0" err="1">
                <a:effectLst/>
                <a:latin typeface="+mj-lt"/>
              </a:rPr>
              <a:t>қажеттілігі</a:t>
            </a:r>
            <a:r>
              <a:rPr lang="ru-RU" sz="1100" i="0" dirty="0">
                <a:effectLst/>
                <a:latin typeface="+mj-lt"/>
              </a:rPr>
              <a:t> </a:t>
            </a:r>
            <a:r>
              <a:rPr lang="ru-RU" sz="1100" i="0" dirty="0" err="1">
                <a:effectLst/>
                <a:latin typeface="+mj-lt"/>
              </a:rPr>
              <a:t>жатыр</a:t>
            </a:r>
            <a:r>
              <a:rPr lang="ru-RU" sz="1100" i="0" dirty="0">
                <a:effectLst/>
                <a:latin typeface="+mj-lt"/>
              </a:rPr>
              <a:t>.</a:t>
            </a:r>
          </a:p>
        </p:txBody>
      </p:sp>
      <p:sp>
        <p:nvSpPr>
          <p:cNvPr id="1038" name="TextBox 1037">
            <a:extLst>
              <a:ext uri="{FF2B5EF4-FFF2-40B4-BE49-F238E27FC236}">
                <a16:creationId xmlns:a16="http://schemas.microsoft.com/office/drawing/2014/main" id="{A9021279-6651-DAD5-E35B-C19F887412F7}"/>
              </a:ext>
            </a:extLst>
          </p:cNvPr>
          <p:cNvSpPr txBox="1"/>
          <p:nvPr/>
        </p:nvSpPr>
        <p:spPr>
          <a:xfrm>
            <a:off x="5121150" y="3669415"/>
            <a:ext cx="2743202" cy="1107996"/>
          </a:xfrm>
          <a:prstGeom prst="rect">
            <a:avLst/>
          </a:prstGeom>
          <a:noFill/>
        </p:spPr>
        <p:txBody>
          <a:bodyPr wrap="square">
            <a:spAutoFit/>
          </a:bodyPr>
          <a:lstStyle/>
          <a:p>
            <a:pPr algn="ctr"/>
            <a:r>
              <a:rPr lang="ru-RU" sz="1100" b="1" i="0" dirty="0" err="1">
                <a:effectLst/>
                <a:latin typeface="+mj-lt"/>
              </a:rPr>
              <a:t>Қауіпсіздік</a:t>
            </a:r>
            <a:r>
              <a:rPr lang="ru-RU" sz="1100" b="1" i="0" dirty="0">
                <a:effectLst/>
                <a:latin typeface="+mj-lt"/>
              </a:rPr>
              <a:t> </a:t>
            </a:r>
            <a:r>
              <a:rPr lang="ru-RU" sz="1100" i="1" dirty="0">
                <a:effectLst/>
                <a:latin typeface="+mj-lt"/>
              </a:rPr>
              <a:t>(</a:t>
            </a:r>
            <a:r>
              <a:rPr lang="en-US" sz="1100" i="1" dirty="0">
                <a:effectLst/>
                <a:latin typeface="+mj-lt"/>
              </a:rPr>
              <a:t>Security).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 </a:t>
            </a:r>
            <a:r>
              <a:rPr lang="ru-RU" sz="1100" i="0" dirty="0" err="1">
                <a:effectLst/>
                <a:latin typeface="+mj-lt"/>
              </a:rPr>
              <a:t>қоғамның</a:t>
            </a:r>
            <a:r>
              <a:rPr lang="ru-RU" sz="1100" i="0" dirty="0">
                <a:effectLst/>
                <a:latin typeface="+mj-lt"/>
              </a:rPr>
              <a:t>, </a:t>
            </a:r>
            <a:r>
              <a:rPr lang="ru-RU" sz="1100" i="0" dirty="0" err="1">
                <a:effectLst/>
                <a:latin typeface="+mj-lt"/>
              </a:rPr>
              <a:t>отбасының</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адамның</a:t>
            </a:r>
            <a:r>
              <a:rPr lang="ru-RU" sz="1100" i="0" dirty="0">
                <a:effectLst/>
                <a:latin typeface="+mj-lt"/>
              </a:rPr>
              <a:t> </a:t>
            </a:r>
            <a:r>
              <a:rPr lang="ru-RU" sz="1100" i="0" dirty="0" err="1">
                <a:effectLst/>
                <a:latin typeface="+mj-lt"/>
              </a:rPr>
              <a:t>тұрақтылығы</a:t>
            </a:r>
            <a:r>
              <a:rPr lang="ru-RU" sz="1100" i="0" dirty="0">
                <a:effectLst/>
                <a:latin typeface="+mj-lt"/>
              </a:rPr>
              <a:t>, </a:t>
            </a:r>
            <a:r>
              <a:rPr lang="ru-RU" sz="1100" i="0" dirty="0" err="1">
                <a:effectLst/>
                <a:latin typeface="+mj-lt"/>
              </a:rPr>
              <a:t>қауіпсіздігі</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үйлесімділігі</a:t>
            </a:r>
            <a:r>
              <a:rPr lang="ru-RU" sz="1100" i="0" dirty="0">
                <a:effectLst/>
                <a:latin typeface="+mj-lt"/>
              </a:rPr>
              <a:t>. </a:t>
            </a:r>
            <a:r>
              <a:rPr lang="ru-RU" sz="1100" i="0" dirty="0" err="1">
                <a:effectLst/>
                <a:latin typeface="+mj-lt"/>
              </a:rPr>
              <a:t>Негізінде</a:t>
            </a:r>
            <a:r>
              <a:rPr lang="ru-RU" sz="1100" i="0" dirty="0">
                <a:effectLst/>
                <a:latin typeface="+mj-lt"/>
              </a:rPr>
              <a:t> </a:t>
            </a:r>
            <a:r>
              <a:rPr lang="ru-RU" sz="1100" i="0" dirty="0" err="1">
                <a:effectLst/>
                <a:latin typeface="+mj-lt"/>
              </a:rPr>
              <a:t>бейімделген</a:t>
            </a:r>
            <a:r>
              <a:rPr lang="ru-RU" sz="1100" i="0" dirty="0">
                <a:effectLst/>
                <a:latin typeface="+mj-lt"/>
              </a:rPr>
              <a:t> ™ </a:t>
            </a:r>
            <a:r>
              <a:rPr lang="ru-RU" sz="1100" i="0" dirty="0" err="1">
                <a:effectLst/>
                <a:latin typeface="+mj-lt"/>
              </a:rPr>
              <a:t>және</a:t>
            </a:r>
            <a:r>
              <a:rPr lang="ru-RU" sz="1100" i="0" dirty="0">
                <a:effectLst/>
                <a:latin typeface="+mj-lt"/>
              </a:rPr>
              <a:t> </a:t>
            </a:r>
            <a:r>
              <a:rPr lang="ru-RU" sz="1100" i="0" dirty="0" err="1">
                <a:effectLst/>
                <a:latin typeface="+mj-lt"/>
              </a:rPr>
              <a:t>әлемнің</a:t>
            </a:r>
            <a:r>
              <a:rPr lang="ru-RU" sz="1100" i="0" dirty="0">
                <a:effectLst/>
                <a:latin typeface="+mj-lt"/>
              </a:rPr>
              <a:t> </a:t>
            </a:r>
            <a:r>
              <a:rPr lang="ru-RU" sz="1100" i="0" dirty="0" err="1">
                <a:effectLst/>
                <a:latin typeface="+mj-lt"/>
              </a:rPr>
              <a:t>болжамдылығы</a:t>
            </a:r>
            <a:r>
              <a:rPr lang="ru-RU" sz="1100" i="0" dirty="0">
                <a:effectLst/>
                <a:latin typeface="+mj-lt"/>
              </a:rPr>
              <a:t>, </a:t>
            </a:r>
            <a:r>
              <a:rPr lang="ru-RU" sz="1100" i="0" dirty="0" err="1">
                <a:effectLst/>
                <a:latin typeface="+mj-lt"/>
              </a:rPr>
              <a:t>белгісіздікті</a:t>
            </a:r>
            <a:r>
              <a:rPr lang="ru-RU" sz="1100" i="0" dirty="0">
                <a:effectLst/>
                <a:latin typeface="+mj-lt"/>
              </a:rPr>
              <a:t> </a:t>
            </a:r>
            <a:r>
              <a:rPr lang="ru-RU" sz="1100" i="0" dirty="0" err="1">
                <a:effectLst/>
                <a:latin typeface="+mj-lt"/>
              </a:rPr>
              <a:t>азайту</a:t>
            </a:r>
            <a:r>
              <a:rPr lang="ru-RU" sz="1100" i="0" dirty="0">
                <a:effectLst/>
                <a:latin typeface="+mj-lt"/>
              </a:rPr>
              <a:t> </a:t>
            </a:r>
            <a:r>
              <a:rPr lang="ru-RU" sz="1100" i="0" dirty="0" err="1">
                <a:effectLst/>
                <a:latin typeface="+mj-lt"/>
              </a:rPr>
              <a:t>қажеттілігі</a:t>
            </a:r>
            <a:r>
              <a:rPr lang="ru-RU" sz="1100" i="0" dirty="0">
                <a:effectLst/>
                <a:latin typeface="+mj-lt"/>
              </a:rPr>
              <a:t> </a:t>
            </a:r>
            <a:r>
              <a:rPr lang="ru-RU" sz="1100" i="0" dirty="0" err="1">
                <a:effectLst/>
                <a:latin typeface="+mj-lt"/>
              </a:rPr>
              <a:t>жатыр</a:t>
            </a:r>
            <a:r>
              <a:rPr lang="ru-RU" sz="1100" i="0" dirty="0">
                <a:effectLst/>
                <a:latin typeface="+mj-lt"/>
              </a:rPr>
              <a:t>.</a:t>
            </a:r>
          </a:p>
        </p:txBody>
      </p:sp>
      <p:pic>
        <p:nvPicPr>
          <p:cNvPr id="1039" name="Google Shape;276;p32">
            <a:extLst>
              <a:ext uri="{FF2B5EF4-FFF2-40B4-BE49-F238E27FC236}">
                <a16:creationId xmlns:a16="http://schemas.microsoft.com/office/drawing/2014/main" id="{D8077E1E-4CD3-C0B7-1625-FFF55497349E}"/>
              </a:ext>
            </a:extLst>
          </p:cNvPr>
          <p:cNvPicPr preferRelativeResize="0"/>
          <p:nvPr/>
        </p:nvPicPr>
        <p:blipFill>
          <a:blip r:embed="rId3">
            <a:alphaModFix/>
          </a:blip>
          <a:stretch>
            <a:fillRect/>
          </a:stretch>
        </p:blipFill>
        <p:spPr>
          <a:xfrm>
            <a:off x="7976807" y="1219828"/>
            <a:ext cx="1172899" cy="1172927"/>
          </a:xfrm>
          <a:prstGeom prst="rect">
            <a:avLst/>
          </a:prstGeom>
          <a:noFill/>
          <a:ln>
            <a:noFill/>
          </a:ln>
        </p:spPr>
      </p:pic>
      <p:sp>
        <p:nvSpPr>
          <p:cNvPr id="1040" name="Google Shape;277;p32">
            <a:extLst>
              <a:ext uri="{FF2B5EF4-FFF2-40B4-BE49-F238E27FC236}">
                <a16:creationId xmlns:a16="http://schemas.microsoft.com/office/drawing/2014/main" id="{C3F360FE-AA1D-9AF2-0963-CEA0CEB854AB}"/>
              </a:ext>
            </a:extLst>
          </p:cNvPr>
          <p:cNvSpPr txBox="1">
            <a:spLocks/>
          </p:cNvSpPr>
          <p:nvPr/>
        </p:nvSpPr>
        <p:spPr>
          <a:xfrm rot="1188">
            <a:off x="8129182" y="1509603"/>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a:t>
            </a:r>
            <a:r>
              <a:rPr lang="ru-RU" dirty="0"/>
              <a:t>7</a:t>
            </a:r>
            <a:endParaRPr lang="en" dirty="0"/>
          </a:p>
        </p:txBody>
      </p:sp>
      <p:pic>
        <p:nvPicPr>
          <p:cNvPr id="1041" name="Google Shape;278;p32">
            <a:extLst>
              <a:ext uri="{FF2B5EF4-FFF2-40B4-BE49-F238E27FC236}">
                <a16:creationId xmlns:a16="http://schemas.microsoft.com/office/drawing/2014/main" id="{5373501C-9436-6619-311A-88CF25025F5A}"/>
              </a:ext>
            </a:extLst>
          </p:cNvPr>
          <p:cNvPicPr preferRelativeResize="0"/>
          <p:nvPr/>
        </p:nvPicPr>
        <p:blipFill>
          <a:blip r:embed="rId3">
            <a:alphaModFix/>
          </a:blip>
          <a:stretch>
            <a:fillRect/>
          </a:stretch>
        </p:blipFill>
        <p:spPr>
          <a:xfrm>
            <a:off x="7976807" y="2387865"/>
            <a:ext cx="1172899" cy="1172927"/>
          </a:xfrm>
          <a:prstGeom prst="rect">
            <a:avLst/>
          </a:prstGeom>
          <a:noFill/>
          <a:ln>
            <a:noFill/>
          </a:ln>
        </p:spPr>
      </p:pic>
      <p:pic>
        <p:nvPicPr>
          <p:cNvPr id="1042" name="Google Shape;279;p32">
            <a:extLst>
              <a:ext uri="{FF2B5EF4-FFF2-40B4-BE49-F238E27FC236}">
                <a16:creationId xmlns:a16="http://schemas.microsoft.com/office/drawing/2014/main" id="{62EDC2D5-8C9C-081A-27D6-69335C290127}"/>
              </a:ext>
            </a:extLst>
          </p:cNvPr>
          <p:cNvPicPr preferRelativeResize="0"/>
          <p:nvPr/>
        </p:nvPicPr>
        <p:blipFill>
          <a:blip r:embed="rId3">
            <a:alphaModFix/>
          </a:blip>
          <a:stretch>
            <a:fillRect/>
          </a:stretch>
        </p:blipFill>
        <p:spPr>
          <a:xfrm>
            <a:off x="7976807" y="3560815"/>
            <a:ext cx="1172899" cy="1172927"/>
          </a:xfrm>
          <a:prstGeom prst="rect">
            <a:avLst/>
          </a:prstGeom>
          <a:noFill/>
          <a:ln>
            <a:noFill/>
          </a:ln>
        </p:spPr>
      </p:pic>
      <p:sp>
        <p:nvSpPr>
          <p:cNvPr id="1043" name="Google Shape;280;p32">
            <a:extLst>
              <a:ext uri="{FF2B5EF4-FFF2-40B4-BE49-F238E27FC236}">
                <a16:creationId xmlns:a16="http://schemas.microsoft.com/office/drawing/2014/main" id="{238C583F-B49C-17F6-94F5-9799EF400F26}"/>
              </a:ext>
            </a:extLst>
          </p:cNvPr>
          <p:cNvSpPr txBox="1">
            <a:spLocks/>
          </p:cNvSpPr>
          <p:nvPr/>
        </p:nvSpPr>
        <p:spPr>
          <a:xfrm>
            <a:off x="8129187" y="2680088"/>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a:t>
            </a:r>
            <a:r>
              <a:rPr lang="ru-RU" dirty="0"/>
              <a:t>8</a:t>
            </a:r>
            <a:endParaRPr lang="en" dirty="0"/>
          </a:p>
        </p:txBody>
      </p:sp>
      <p:sp>
        <p:nvSpPr>
          <p:cNvPr id="1044" name="Google Shape;281;p32">
            <a:extLst>
              <a:ext uri="{FF2B5EF4-FFF2-40B4-BE49-F238E27FC236}">
                <a16:creationId xmlns:a16="http://schemas.microsoft.com/office/drawing/2014/main" id="{B921E95D-2EB6-C892-B180-1C147E6ECAC0}"/>
              </a:ext>
            </a:extLst>
          </p:cNvPr>
          <p:cNvSpPr txBox="1">
            <a:spLocks/>
          </p:cNvSpPr>
          <p:nvPr/>
        </p:nvSpPr>
        <p:spPr>
          <a:xfrm rot="1188">
            <a:off x="8129180" y="3845641"/>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 dirty="0"/>
              <a:t>0</a:t>
            </a:r>
            <a:r>
              <a:rPr lang="ru-RU" dirty="0"/>
              <a:t>9</a:t>
            </a:r>
            <a:endParaRPr lang="en" dirty="0"/>
          </a:p>
        </p:txBody>
      </p:sp>
      <p:sp>
        <p:nvSpPr>
          <p:cNvPr id="1046" name="TextBox 1045">
            <a:extLst>
              <a:ext uri="{FF2B5EF4-FFF2-40B4-BE49-F238E27FC236}">
                <a16:creationId xmlns:a16="http://schemas.microsoft.com/office/drawing/2014/main" id="{A06DF480-F755-C2B5-1628-6B9BEFCD8412}"/>
              </a:ext>
            </a:extLst>
          </p:cNvPr>
          <p:cNvSpPr txBox="1"/>
          <p:nvPr/>
        </p:nvSpPr>
        <p:spPr>
          <a:xfrm>
            <a:off x="9055624" y="1417850"/>
            <a:ext cx="2975050" cy="769441"/>
          </a:xfrm>
          <a:prstGeom prst="rect">
            <a:avLst/>
          </a:prstGeom>
          <a:noFill/>
        </p:spPr>
        <p:txBody>
          <a:bodyPr wrap="square">
            <a:spAutoFit/>
          </a:bodyPr>
          <a:lstStyle/>
          <a:p>
            <a:pPr algn="ctr"/>
            <a:r>
              <a:rPr lang="ru-RU" sz="1100" b="1" i="0" dirty="0" err="1">
                <a:effectLst/>
                <a:latin typeface="+mj-lt"/>
              </a:rPr>
              <a:t>Сәйкестік</a:t>
            </a:r>
            <a:r>
              <a:rPr lang="ru-RU" sz="1100" b="1" i="0" dirty="0">
                <a:effectLst/>
                <a:latin typeface="+mj-lt"/>
              </a:rPr>
              <a:t> </a:t>
            </a:r>
            <a:r>
              <a:rPr lang="ru-RU" sz="1100" i="1" dirty="0">
                <a:effectLst/>
                <a:latin typeface="+mj-lt"/>
              </a:rPr>
              <a:t>(</a:t>
            </a:r>
            <a:r>
              <a:rPr lang="en-US" sz="1100" i="1" dirty="0">
                <a:effectLst/>
                <a:latin typeface="+mj-lt"/>
              </a:rPr>
              <a:t>Conformity).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 </a:t>
            </a:r>
            <a:r>
              <a:rPr lang="ru-RU" sz="1100" i="0" dirty="0" err="1">
                <a:effectLst/>
                <a:latin typeface="+mj-lt"/>
              </a:rPr>
              <a:t>басқаларға</a:t>
            </a:r>
            <a:r>
              <a:rPr lang="ru-RU" sz="1100" i="0" dirty="0">
                <a:effectLst/>
                <a:latin typeface="+mj-lt"/>
              </a:rPr>
              <a:t> </a:t>
            </a:r>
            <a:r>
              <a:rPr lang="ru-RU" sz="1100" i="0" dirty="0" err="1">
                <a:effectLst/>
                <a:latin typeface="+mj-lt"/>
              </a:rPr>
              <a:t>зиян</a:t>
            </a:r>
            <a:r>
              <a:rPr lang="ru-RU" sz="1100" i="0" dirty="0">
                <a:effectLst/>
                <a:latin typeface="+mj-lt"/>
              </a:rPr>
              <a:t> </a:t>
            </a:r>
            <a:r>
              <a:rPr lang="ru-RU" sz="1100" i="0" dirty="0" err="1">
                <a:effectLst/>
                <a:latin typeface="+mj-lt"/>
              </a:rPr>
              <a:t>келтіретін</a:t>
            </a:r>
            <a:r>
              <a:rPr lang="ru-RU" sz="1100" i="0" dirty="0">
                <a:effectLst/>
                <a:latin typeface="+mj-lt"/>
              </a:rPr>
              <a:t> </a:t>
            </a:r>
            <a:r>
              <a:rPr lang="ru-RU" sz="1100" i="0" dirty="0" err="1">
                <a:effectLst/>
                <a:latin typeface="+mj-lt"/>
              </a:rPr>
              <a:t>немесе</a:t>
            </a:r>
            <a:r>
              <a:rPr lang="ru-RU" sz="1100" i="0" dirty="0">
                <a:effectLst/>
                <a:latin typeface="+mj-lt"/>
              </a:rPr>
              <a:t> </a:t>
            </a:r>
            <a:r>
              <a:rPr lang="ru-RU" sz="1100" i="0" dirty="0" err="1">
                <a:effectLst/>
                <a:latin typeface="+mj-lt"/>
              </a:rPr>
              <a:t>әлеуметтік</a:t>
            </a:r>
            <a:r>
              <a:rPr lang="ru-RU" sz="1100" i="0" dirty="0">
                <a:effectLst/>
                <a:latin typeface="+mj-lt"/>
              </a:rPr>
              <a:t> </a:t>
            </a:r>
            <a:r>
              <a:rPr lang="ru-RU" sz="1100" i="0" dirty="0" err="1">
                <a:effectLst/>
                <a:latin typeface="+mj-lt"/>
              </a:rPr>
              <a:t>келісімді</a:t>
            </a:r>
            <a:r>
              <a:rPr lang="ru-RU" sz="1100" i="0" dirty="0">
                <a:effectLst/>
                <a:latin typeface="+mj-lt"/>
              </a:rPr>
              <a:t> </a:t>
            </a:r>
            <a:r>
              <a:rPr lang="ru-RU" sz="1100" i="0" dirty="0" err="1">
                <a:effectLst/>
                <a:latin typeface="+mj-lt"/>
              </a:rPr>
              <a:t>бұзатын</a:t>
            </a:r>
            <a:r>
              <a:rPr lang="ru-RU" sz="1100" i="0" dirty="0">
                <a:effectLst/>
                <a:latin typeface="+mj-lt"/>
              </a:rPr>
              <a:t> </a:t>
            </a:r>
            <a:r>
              <a:rPr lang="ru-RU" sz="1100" i="0" dirty="0" err="1">
                <a:effectLst/>
                <a:latin typeface="+mj-lt"/>
              </a:rPr>
              <a:t>әрекеттер</a:t>
            </a:r>
            <a:r>
              <a:rPr lang="ru-RU" sz="1100" i="0" dirty="0">
                <a:effectLst/>
                <a:latin typeface="+mj-lt"/>
              </a:rPr>
              <a:t> мен </a:t>
            </a:r>
            <a:r>
              <a:rPr lang="ru-RU" sz="1100" i="0" dirty="0" err="1">
                <a:effectLst/>
                <a:latin typeface="+mj-lt"/>
              </a:rPr>
              <a:t>импульстарды</a:t>
            </a:r>
            <a:r>
              <a:rPr lang="ru-RU" sz="1100" i="0" dirty="0">
                <a:effectLst/>
                <a:latin typeface="+mj-lt"/>
              </a:rPr>
              <a:t> </a:t>
            </a:r>
            <a:r>
              <a:rPr lang="ru-RU" sz="1100" i="0" dirty="0" err="1">
                <a:effectLst/>
                <a:latin typeface="+mj-lt"/>
              </a:rPr>
              <a:t>шектеу</a:t>
            </a:r>
            <a:r>
              <a:rPr lang="ru-RU" sz="1100" i="0" dirty="0">
                <a:effectLst/>
                <a:latin typeface="+mj-lt"/>
              </a:rPr>
              <a:t>.</a:t>
            </a:r>
          </a:p>
        </p:txBody>
      </p:sp>
      <p:sp>
        <p:nvSpPr>
          <p:cNvPr id="1048" name="TextBox 1047">
            <a:extLst>
              <a:ext uri="{FF2B5EF4-FFF2-40B4-BE49-F238E27FC236}">
                <a16:creationId xmlns:a16="http://schemas.microsoft.com/office/drawing/2014/main" id="{510A7755-21E5-2789-C181-B568E324D277}"/>
              </a:ext>
            </a:extLst>
          </p:cNvPr>
          <p:cNvSpPr txBox="1"/>
          <p:nvPr/>
        </p:nvSpPr>
        <p:spPr>
          <a:xfrm>
            <a:off x="9008091" y="2499761"/>
            <a:ext cx="3205007" cy="1107996"/>
          </a:xfrm>
          <a:prstGeom prst="rect">
            <a:avLst/>
          </a:prstGeom>
          <a:noFill/>
        </p:spPr>
        <p:txBody>
          <a:bodyPr wrap="square">
            <a:spAutoFit/>
          </a:bodyPr>
          <a:lstStyle/>
          <a:p>
            <a:pPr algn="ctr"/>
            <a:r>
              <a:rPr lang="ru-RU" sz="1100" b="1" i="0" dirty="0" err="1">
                <a:effectLst/>
                <a:latin typeface="+mj-lt"/>
              </a:rPr>
              <a:t>Дәстүр</a:t>
            </a:r>
            <a:r>
              <a:rPr lang="ru-RU" sz="1100" b="1" i="0" dirty="0">
                <a:effectLst/>
                <a:latin typeface="+mj-lt"/>
              </a:rPr>
              <a:t> </a:t>
            </a:r>
            <a:r>
              <a:rPr lang="ru-RU" sz="1100" i="1" dirty="0">
                <a:effectLst/>
                <a:latin typeface="+mj-lt"/>
              </a:rPr>
              <a:t>(</a:t>
            </a:r>
            <a:r>
              <a:rPr lang="en-US" sz="1100" i="1" dirty="0">
                <a:effectLst/>
                <a:latin typeface="+mj-lt"/>
              </a:rPr>
              <a:t>Tradition).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мақсат-әдет</a:t>
            </a:r>
            <a:r>
              <a:rPr lang="ru-RU" sz="1100" i="0" dirty="0">
                <a:effectLst/>
                <a:latin typeface="+mj-lt"/>
              </a:rPr>
              <a:t> </a:t>
            </a:r>
            <a:r>
              <a:rPr lang="ru-RU" sz="1100" b="0" i="0" dirty="0">
                <a:effectLst/>
                <a:latin typeface="+mj-lt"/>
              </a:rPr>
              <a:t>– </a:t>
            </a:r>
            <a:r>
              <a:rPr lang="ru-RU" sz="1100" i="0" dirty="0" err="1">
                <a:effectLst/>
                <a:latin typeface="+mj-lt"/>
              </a:rPr>
              <a:t>ғұрыптарды</a:t>
            </a:r>
            <a:r>
              <a:rPr lang="ru-RU" sz="1100" i="0" dirty="0">
                <a:effectLst/>
                <a:latin typeface="+mj-lt"/>
              </a:rPr>
              <a:t> </a:t>
            </a:r>
            <a:r>
              <a:rPr lang="ru-RU" sz="1100" i="0" dirty="0" err="1">
                <a:effectLst/>
                <a:latin typeface="+mj-lt"/>
              </a:rPr>
              <a:t>құрметтеу</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сақтау</a:t>
            </a:r>
            <a:r>
              <a:rPr lang="ru-RU" sz="1100" i="0" dirty="0">
                <a:effectLst/>
                <a:latin typeface="+mj-lt"/>
              </a:rPr>
              <a:t>, </a:t>
            </a:r>
            <a:r>
              <a:rPr lang="ru-RU" sz="1100" i="0" dirty="0" err="1">
                <a:effectLst/>
                <a:latin typeface="+mj-lt"/>
              </a:rPr>
              <a:t>белгілі</a:t>
            </a:r>
            <a:r>
              <a:rPr lang="ru-RU" sz="1100" i="0" dirty="0">
                <a:effectLst/>
                <a:latin typeface="+mj-lt"/>
              </a:rPr>
              <a:t> </a:t>
            </a:r>
            <a:r>
              <a:rPr lang="ru-RU" sz="1100" i="0" dirty="0" err="1">
                <a:effectLst/>
                <a:latin typeface="+mj-lt"/>
              </a:rPr>
              <a:t>бір</a:t>
            </a:r>
            <a:r>
              <a:rPr lang="ru-RU" sz="1100" i="0" dirty="0">
                <a:effectLst/>
                <a:latin typeface="+mj-lt"/>
              </a:rPr>
              <a:t> </a:t>
            </a:r>
            <a:r>
              <a:rPr lang="ru-RU" sz="1100" i="0" dirty="0" err="1">
                <a:effectLst/>
                <a:latin typeface="+mj-lt"/>
              </a:rPr>
              <a:t>мәдениет</a:t>
            </a:r>
            <a:r>
              <a:rPr lang="ru-RU" sz="1100" i="0" dirty="0">
                <a:effectLst/>
                <a:latin typeface="+mj-lt"/>
              </a:rPr>
              <a:t> пен </a:t>
            </a:r>
            <a:r>
              <a:rPr lang="ru-RU" sz="1100" i="0" dirty="0" err="1">
                <a:effectLst/>
                <a:latin typeface="+mj-lt"/>
              </a:rPr>
              <a:t>дінде</a:t>
            </a:r>
            <a:r>
              <a:rPr lang="ru-RU" sz="1100" i="0" dirty="0">
                <a:effectLst/>
                <a:latin typeface="+mj-lt"/>
              </a:rPr>
              <a:t> бар </a:t>
            </a:r>
            <a:r>
              <a:rPr lang="ru-RU" sz="1100" i="0" dirty="0" err="1">
                <a:effectLst/>
                <a:latin typeface="+mj-lt"/>
              </a:rPr>
              <a:t>идеяларды</a:t>
            </a:r>
            <a:r>
              <a:rPr lang="ru-RU" sz="1100" i="0" dirty="0">
                <a:effectLst/>
                <a:latin typeface="+mj-lt"/>
              </a:rPr>
              <a:t> </a:t>
            </a:r>
            <a:r>
              <a:rPr lang="ru-RU" sz="1100" i="0" dirty="0" err="1">
                <a:effectLst/>
                <a:latin typeface="+mj-lt"/>
              </a:rPr>
              <a:t>қабылдау</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тану</a:t>
            </a:r>
            <a:r>
              <a:rPr lang="ru-RU" sz="1100" i="0" dirty="0">
                <a:effectLst/>
                <a:latin typeface="+mj-lt"/>
              </a:rPr>
              <a:t>. </a:t>
            </a:r>
            <a:r>
              <a:rPr lang="ru-RU" sz="1100" i="0" dirty="0" err="1">
                <a:effectLst/>
                <a:latin typeface="+mj-lt"/>
              </a:rPr>
              <a:t>Дәстүрлі</a:t>
            </a:r>
            <a:r>
              <a:rPr lang="ru-RU" sz="1100" i="0" dirty="0">
                <a:effectLst/>
                <a:latin typeface="+mj-lt"/>
              </a:rPr>
              <a:t> </a:t>
            </a:r>
            <a:r>
              <a:rPr lang="ru-RU" sz="1100" i="0" dirty="0" err="1">
                <a:effectLst/>
                <a:latin typeface="+mj-lt"/>
              </a:rPr>
              <a:t>мінез-құлық</a:t>
            </a:r>
            <a:r>
              <a:rPr lang="ru-RU" sz="1100" i="0" dirty="0">
                <a:effectLst/>
                <a:latin typeface="+mj-lt"/>
              </a:rPr>
              <a:t> </a:t>
            </a:r>
            <a:r>
              <a:rPr lang="ru-RU" sz="1100" i="0" dirty="0" err="1">
                <a:effectLst/>
                <a:latin typeface="+mj-lt"/>
              </a:rPr>
              <a:t>топтың</a:t>
            </a:r>
            <a:r>
              <a:rPr lang="ru-RU" sz="1100" i="0" dirty="0">
                <a:effectLst/>
                <a:latin typeface="+mj-lt"/>
              </a:rPr>
              <a:t> </a:t>
            </a:r>
            <a:r>
              <a:rPr lang="ru-RU" sz="1100" i="0" dirty="0" err="1">
                <a:effectLst/>
                <a:latin typeface="+mj-lt"/>
              </a:rPr>
              <a:t>ынтымақтастығының</a:t>
            </a:r>
            <a:r>
              <a:rPr lang="ru-RU" sz="1100" i="0" dirty="0">
                <a:effectLst/>
                <a:latin typeface="+mj-lt"/>
              </a:rPr>
              <a:t> </a:t>
            </a:r>
            <a:r>
              <a:rPr lang="ru-RU" sz="1100" i="0" dirty="0" err="1">
                <a:effectLst/>
                <a:latin typeface="+mj-lt"/>
              </a:rPr>
              <a:t>символына</a:t>
            </a:r>
            <a:r>
              <a:rPr lang="ru-RU" sz="1100" i="0" dirty="0">
                <a:effectLst/>
                <a:latin typeface="+mj-lt"/>
              </a:rPr>
              <a:t>, </a:t>
            </a:r>
            <a:r>
              <a:rPr lang="ru-RU" sz="1100" i="0" dirty="0" err="1">
                <a:effectLst/>
                <a:latin typeface="+mj-lt"/>
              </a:rPr>
              <a:t>оның</a:t>
            </a:r>
            <a:r>
              <a:rPr lang="ru-RU" sz="1100" i="0" dirty="0">
                <a:effectLst/>
                <a:latin typeface="+mj-lt"/>
              </a:rPr>
              <a:t> </a:t>
            </a:r>
            <a:r>
              <a:rPr lang="ru-RU" sz="1100" i="0" dirty="0" err="1">
                <a:effectLst/>
                <a:latin typeface="+mj-lt"/>
              </a:rPr>
              <a:t>әлем</a:t>
            </a:r>
            <a:r>
              <a:rPr lang="ru-RU" sz="1100" i="0" dirty="0">
                <a:effectLst/>
                <a:latin typeface="+mj-lt"/>
              </a:rPr>
              <a:t> </a:t>
            </a:r>
            <a:r>
              <a:rPr lang="ru-RU" sz="1100" i="0" dirty="0" err="1">
                <a:effectLst/>
                <a:latin typeface="+mj-lt"/>
              </a:rPr>
              <a:t>картинасының</a:t>
            </a:r>
            <a:r>
              <a:rPr lang="ru-RU" sz="1100" i="0" dirty="0">
                <a:effectLst/>
                <a:latin typeface="+mj-lt"/>
              </a:rPr>
              <a:t> </a:t>
            </a:r>
            <a:r>
              <a:rPr lang="ru-RU" sz="1100" i="0" dirty="0" err="1">
                <a:effectLst/>
                <a:latin typeface="+mj-lt"/>
              </a:rPr>
              <a:t>бірегейлігінің</a:t>
            </a:r>
            <a:r>
              <a:rPr lang="ru-RU" sz="1100" i="0" dirty="0">
                <a:effectLst/>
                <a:latin typeface="+mj-lt"/>
              </a:rPr>
              <a:t> </a:t>
            </a:r>
            <a:r>
              <a:rPr lang="ru-RU" sz="1100" i="0" dirty="0" err="1">
                <a:effectLst/>
                <a:latin typeface="+mj-lt"/>
              </a:rPr>
              <a:t>көрінісі</a:t>
            </a:r>
            <a:r>
              <a:rPr lang="ru-RU" sz="1100" i="0" dirty="0">
                <a:effectLst/>
                <a:latin typeface="+mj-lt"/>
              </a:rPr>
              <a:t> </a:t>
            </a:r>
            <a:r>
              <a:rPr lang="ru-RU" sz="1100" i="0" dirty="0" err="1">
                <a:effectLst/>
                <a:latin typeface="+mj-lt"/>
              </a:rPr>
              <a:t>болады</a:t>
            </a:r>
            <a:r>
              <a:rPr lang="ru-RU" sz="1100" i="0" dirty="0">
                <a:effectLst/>
                <a:latin typeface="+mj-lt"/>
              </a:rPr>
              <a:t>.</a:t>
            </a:r>
          </a:p>
        </p:txBody>
      </p:sp>
      <p:sp>
        <p:nvSpPr>
          <p:cNvPr id="1050" name="TextBox 1049">
            <a:extLst>
              <a:ext uri="{FF2B5EF4-FFF2-40B4-BE49-F238E27FC236}">
                <a16:creationId xmlns:a16="http://schemas.microsoft.com/office/drawing/2014/main" id="{C1580279-C636-0961-2BF8-712E85B414B9}"/>
              </a:ext>
            </a:extLst>
          </p:cNvPr>
          <p:cNvSpPr txBox="1"/>
          <p:nvPr/>
        </p:nvSpPr>
        <p:spPr>
          <a:xfrm>
            <a:off x="8997387" y="3814981"/>
            <a:ext cx="3025238" cy="1107996"/>
          </a:xfrm>
          <a:prstGeom prst="rect">
            <a:avLst/>
          </a:prstGeom>
          <a:noFill/>
        </p:spPr>
        <p:txBody>
          <a:bodyPr wrap="square">
            <a:spAutoFit/>
          </a:bodyPr>
          <a:lstStyle/>
          <a:p>
            <a:pPr algn="ctr"/>
            <a:r>
              <a:rPr lang="ru-RU" sz="1100" b="1" i="0" dirty="0" err="1">
                <a:effectLst/>
                <a:latin typeface="+mj-lt"/>
              </a:rPr>
              <a:t>Мейірімділік</a:t>
            </a:r>
            <a:r>
              <a:rPr lang="ru-RU" sz="1100" b="1" i="0" dirty="0">
                <a:effectLst/>
                <a:latin typeface="+mj-lt"/>
              </a:rPr>
              <a:t> </a:t>
            </a:r>
            <a:r>
              <a:rPr lang="ru-RU" sz="1100" i="1" dirty="0">
                <a:effectLst/>
                <a:latin typeface="+mj-lt"/>
              </a:rPr>
              <a:t>(</a:t>
            </a:r>
            <a:r>
              <a:rPr lang="en-US" sz="1100" i="1" dirty="0">
                <a:effectLst/>
                <a:latin typeface="+mj-lt"/>
              </a:rPr>
              <a:t>Benevolence).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b="0" i="0" dirty="0">
                <a:effectLst/>
                <a:latin typeface="+mj-lt"/>
              </a:rPr>
              <a:t> – </a:t>
            </a:r>
            <a:r>
              <a:rPr lang="ru-RU" sz="1100" i="0" dirty="0" err="1">
                <a:effectLst/>
                <a:latin typeface="+mj-lt"/>
              </a:rPr>
              <a:t>адам</a:t>
            </a:r>
            <a:r>
              <a:rPr lang="ru-RU" sz="1100" i="0" dirty="0">
                <a:effectLst/>
                <a:latin typeface="+mj-lt"/>
              </a:rPr>
              <a:t> </a:t>
            </a:r>
            <a:r>
              <a:rPr lang="ru-RU" sz="1100" i="0" dirty="0" err="1">
                <a:effectLst/>
                <a:latin typeface="+mj-lt"/>
              </a:rPr>
              <a:t>байланыста</a:t>
            </a:r>
            <a:r>
              <a:rPr lang="ru-RU" sz="1100" i="0" dirty="0">
                <a:effectLst/>
                <a:latin typeface="+mj-lt"/>
              </a:rPr>
              <a:t> </a:t>
            </a:r>
            <a:r>
              <a:rPr lang="ru-RU" sz="1100" i="0" dirty="0" err="1">
                <a:effectLst/>
                <a:latin typeface="+mj-lt"/>
              </a:rPr>
              <a:t>болатын</a:t>
            </a:r>
            <a:r>
              <a:rPr lang="ru-RU" sz="1100" i="0" dirty="0">
                <a:effectLst/>
                <a:latin typeface="+mj-lt"/>
              </a:rPr>
              <a:t> </a:t>
            </a:r>
            <a:r>
              <a:rPr lang="ru-RU" sz="1100" i="0" dirty="0" err="1">
                <a:effectLst/>
                <a:latin typeface="+mj-lt"/>
              </a:rPr>
              <a:t>адамдардың</a:t>
            </a:r>
            <a:r>
              <a:rPr lang="ru-RU" sz="1100" i="0" dirty="0">
                <a:effectLst/>
                <a:latin typeface="+mj-lt"/>
              </a:rPr>
              <a:t> </a:t>
            </a:r>
            <a:r>
              <a:rPr lang="ru-RU" sz="1100" i="0" dirty="0" err="1">
                <a:effectLst/>
                <a:latin typeface="+mj-lt"/>
              </a:rPr>
              <a:t>әл-ауқатын</a:t>
            </a:r>
            <a:r>
              <a:rPr lang="ru-RU" sz="1100" i="0" dirty="0">
                <a:effectLst/>
                <a:latin typeface="+mj-lt"/>
              </a:rPr>
              <a:t> </a:t>
            </a:r>
            <a:r>
              <a:rPr lang="ru-RU" sz="1100" i="0" dirty="0" err="1">
                <a:effectLst/>
                <a:latin typeface="+mj-lt"/>
              </a:rPr>
              <a:t>сақтау</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арттыру</a:t>
            </a:r>
            <a:r>
              <a:rPr lang="ru-RU" sz="1100" i="0" dirty="0">
                <a:effectLst/>
                <a:latin typeface="+mj-lt"/>
              </a:rPr>
              <a:t>. </a:t>
            </a:r>
            <a:r>
              <a:rPr lang="ru-RU" sz="1100" i="0" dirty="0" err="1">
                <a:effectLst/>
                <a:latin typeface="+mj-lt"/>
              </a:rPr>
              <a:t>Топтың</a:t>
            </a:r>
            <a:r>
              <a:rPr lang="ru-RU" sz="1100" i="0" dirty="0">
                <a:effectLst/>
                <a:latin typeface="+mj-lt"/>
              </a:rPr>
              <a:t> </a:t>
            </a:r>
            <a:r>
              <a:rPr lang="ru-RU" sz="1100" i="0" dirty="0" err="1">
                <a:effectLst/>
                <a:latin typeface="+mj-lt"/>
              </a:rPr>
              <a:t>әл-ауқаты</a:t>
            </a:r>
            <a:r>
              <a:rPr lang="ru-RU" sz="1100" i="0" dirty="0">
                <a:effectLst/>
                <a:latin typeface="+mj-lt"/>
              </a:rPr>
              <a:t> </a:t>
            </a:r>
            <a:r>
              <a:rPr lang="ru-RU" sz="1100" i="0" dirty="0" err="1">
                <a:effectLst/>
                <a:latin typeface="+mj-lt"/>
              </a:rPr>
              <a:t>үшін</a:t>
            </a:r>
            <a:r>
              <a:rPr lang="ru-RU" sz="1100" i="0" dirty="0">
                <a:effectLst/>
                <a:latin typeface="+mj-lt"/>
              </a:rPr>
              <a:t> </a:t>
            </a:r>
            <a:r>
              <a:rPr lang="ru-RU" sz="1100" i="0" dirty="0" err="1">
                <a:effectLst/>
                <a:latin typeface="+mj-lt"/>
              </a:rPr>
              <a:t>оң</a:t>
            </a:r>
            <a:r>
              <a:rPr lang="ru-RU" sz="1100" i="0" dirty="0">
                <a:effectLst/>
                <a:latin typeface="+mj-lt"/>
              </a:rPr>
              <a:t> </a:t>
            </a:r>
            <a:r>
              <a:rPr lang="ru-RU" sz="1100" i="0" dirty="0" err="1">
                <a:effectLst/>
                <a:latin typeface="+mj-lt"/>
              </a:rPr>
              <a:t>өзара</a:t>
            </a:r>
            <a:r>
              <a:rPr lang="ru-RU" sz="1100" i="0" dirty="0">
                <a:effectLst/>
                <a:latin typeface="+mj-lt"/>
              </a:rPr>
              <a:t> </a:t>
            </a:r>
            <a:r>
              <a:rPr lang="ru-RU" sz="1100" i="0" dirty="0" err="1">
                <a:effectLst/>
                <a:latin typeface="+mj-lt"/>
              </a:rPr>
              <a:t>әрекеттесу</a:t>
            </a:r>
            <a:r>
              <a:rPr lang="ru-RU" sz="1100" i="0" dirty="0">
                <a:effectLst/>
                <a:latin typeface="+mj-lt"/>
              </a:rPr>
              <a:t> </a:t>
            </a:r>
            <a:r>
              <a:rPr lang="ru-RU" sz="1100" i="0" dirty="0" err="1">
                <a:effectLst/>
                <a:latin typeface="+mj-lt"/>
              </a:rPr>
              <a:t>қажеттілігі</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жеке</a:t>
            </a:r>
            <a:r>
              <a:rPr lang="ru-RU" sz="1100" i="0" dirty="0">
                <a:effectLst/>
                <a:latin typeface="+mj-lt"/>
              </a:rPr>
              <a:t> </a:t>
            </a:r>
            <a:r>
              <a:rPr lang="ru-RU" sz="1100" i="0" dirty="0" err="1">
                <a:effectLst/>
                <a:latin typeface="+mj-lt"/>
              </a:rPr>
              <a:t>аффилиирлеу</a:t>
            </a:r>
            <a:r>
              <a:rPr lang="ru-RU" sz="1100" i="0" dirty="0">
                <a:effectLst/>
                <a:latin typeface="+mj-lt"/>
              </a:rPr>
              <a:t> </a:t>
            </a:r>
            <a:r>
              <a:rPr lang="ru-RU" sz="1100" i="0" dirty="0" err="1">
                <a:effectLst/>
                <a:latin typeface="+mj-lt"/>
              </a:rPr>
              <a:t>қажеттілігі</a:t>
            </a:r>
            <a:r>
              <a:rPr lang="ru-RU" sz="1100" i="0" dirty="0">
                <a:effectLst/>
                <a:latin typeface="+mj-lt"/>
              </a:rPr>
              <a:t> </a:t>
            </a:r>
            <a:r>
              <a:rPr lang="ru-RU" sz="1100" i="0" dirty="0" err="1">
                <a:effectLst/>
                <a:latin typeface="+mj-lt"/>
              </a:rPr>
              <a:t>негізге</a:t>
            </a:r>
            <a:r>
              <a:rPr lang="ru-RU" sz="1100" i="0" dirty="0">
                <a:effectLst/>
                <a:latin typeface="+mj-lt"/>
              </a:rPr>
              <a:t> </a:t>
            </a:r>
            <a:r>
              <a:rPr lang="ru-RU" sz="1100" i="0" dirty="0" err="1">
                <a:effectLst/>
                <a:latin typeface="+mj-lt"/>
              </a:rPr>
              <a:t>алынады</a:t>
            </a:r>
            <a:r>
              <a:rPr lang="ru-RU" sz="1100" i="0" dirty="0">
                <a:effectLst/>
                <a:latin typeface="+mj-lt"/>
              </a:rPr>
              <a:t>.</a:t>
            </a:r>
          </a:p>
        </p:txBody>
      </p:sp>
      <p:pic>
        <p:nvPicPr>
          <p:cNvPr id="1069" name="Google Shape;284;p32">
            <a:extLst>
              <a:ext uri="{FF2B5EF4-FFF2-40B4-BE49-F238E27FC236}">
                <a16:creationId xmlns:a16="http://schemas.microsoft.com/office/drawing/2014/main" id="{04848AF0-35B1-10B4-01A7-064360E6FC9A}"/>
              </a:ext>
            </a:extLst>
          </p:cNvPr>
          <p:cNvPicPr preferRelativeResize="0"/>
          <p:nvPr/>
        </p:nvPicPr>
        <p:blipFill>
          <a:blip r:embed="rId3">
            <a:alphaModFix/>
          </a:blip>
          <a:stretch>
            <a:fillRect/>
          </a:stretch>
        </p:blipFill>
        <p:spPr>
          <a:xfrm>
            <a:off x="3424926" y="5031870"/>
            <a:ext cx="1172899" cy="1172927"/>
          </a:xfrm>
          <a:prstGeom prst="rect">
            <a:avLst/>
          </a:prstGeom>
          <a:noFill/>
          <a:ln>
            <a:noFill/>
          </a:ln>
        </p:spPr>
      </p:pic>
      <p:sp>
        <p:nvSpPr>
          <p:cNvPr id="1070" name="Google Shape;286;p32">
            <a:extLst>
              <a:ext uri="{FF2B5EF4-FFF2-40B4-BE49-F238E27FC236}">
                <a16:creationId xmlns:a16="http://schemas.microsoft.com/office/drawing/2014/main" id="{30405C1E-D1A8-B3C3-FC21-81196CE2378E}"/>
              </a:ext>
            </a:extLst>
          </p:cNvPr>
          <p:cNvSpPr txBox="1">
            <a:spLocks/>
          </p:cNvSpPr>
          <p:nvPr/>
        </p:nvSpPr>
        <p:spPr>
          <a:xfrm>
            <a:off x="3577281" y="5316558"/>
            <a:ext cx="868200" cy="593400"/>
          </a:xfrm>
          <a:prstGeom prst="rect">
            <a:avLst/>
          </a:prstGeom>
        </p:spPr>
        <p:txBody>
          <a:bodyPr spcFirstLastPara="1" wrap="square" lIns="91425" tIns="91425" rIns="91425" bIns="91425"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ru-RU" dirty="0"/>
              <a:t>10</a:t>
            </a:r>
            <a:endParaRPr lang="en" dirty="0"/>
          </a:p>
        </p:txBody>
      </p:sp>
      <p:sp>
        <p:nvSpPr>
          <p:cNvPr id="1072" name="TextBox 1071">
            <a:extLst>
              <a:ext uri="{FF2B5EF4-FFF2-40B4-BE49-F238E27FC236}">
                <a16:creationId xmlns:a16="http://schemas.microsoft.com/office/drawing/2014/main" id="{73E9D706-8F7A-E28D-B18F-4D905AF34697}"/>
              </a:ext>
            </a:extLst>
          </p:cNvPr>
          <p:cNvSpPr txBox="1"/>
          <p:nvPr/>
        </p:nvSpPr>
        <p:spPr>
          <a:xfrm>
            <a:off x="4490098" y="5385344"/>
            <a:ext cx="5039789" cy="430887"/>
          </a:xfrm>
          <a:prstGeom prst="rect">
            <a:avLst/>
          </a:prstGeom>
          <a:noFill/>
        </p:spPr>
        <p:txBody>
          <a:bodyPr wrap="square">
            <a:spAutoFit/>
          </a:bodyPr>
          <a:lstStyle/>
          <a:p>
            <a:pPr algn="ctr"/>
            <a:r>
              <a:rPr lang="ru-RU" sz="1100" b="1" i="0" dirty="0">
                <a:effectLst/>
                <a:latin typeface="+mj-lt"/>
              </a:rPr>
              <a:t>Универсализм </a:t>
            </a:r>
            <a:r>
              <a:rPr lang="ru-RU" sz="1100" i="1" dirty="0">
                <a:effectLst/>
                <a:latin typeface="+mj-lt"/>
              </a:rPr>
              <a:t>(</a:t>
            </a:r>
            <a:r>
              <a:rPr lang="en-US" sz="1100" i="1" dirty="0">
                <a:effectLst/>
                <a:latin typeface="+mj-lt"/>
              </a:rPr>
              <a:t>Universalism). </a:t>
            </a:r>
            <a:r>
              <a:rPr lang="ru-RU" sz="1100" i="0" dirty="0" err="1">
                <a:effectLst/>
                <a:latin typeface="+mj-lt"/>
              </a:rPr>
              <a:t>Мотивациялық</a:t>
            </a:r>
            <a:r>
              <a:rPr lang="ru-RU" sz="1100" i="0" dirty="0">
                <a:effectLst/>
                <a:latin typeface="+mj-lt"/>
              </a:rPr>
              <a:t> </a:t>
            </a:r>
            <a:r>
              <a:rPr lang="ru-RU" sz="1100" i="0" dirty="0" err="1">
                <a:effectLst/>
                <a:latin typeface="+mj-lt"/>
              </a:rPr>
              <a:t>мақсат</a:t>
            </a:r>
            <a:r>
              <a:rPr lang="ru-RU" sz="1100" i="0" dirty="0">
                <a:effectLst/>
                <a:latin typeface="+mj-lt"/>
              </a:rPr>
              <a:t> </a:t>
            </a:r>
            <a:r>
              <a:rPr lang="ru-RU" sz="1100" b="0" i="0" dirty="0">
                <a:effectLst/>
                <a:latin typeface="+mj-lt"/>
              </a:rPr>
              <a:t>– </a:t>
            </a:r>
            <a:r>
              <a:rPr lang="ru-RU" sz="1100" i="0" dirty="0" err="1">
                <a:effectLst/>
                <a:latin typeface="+mj-lt"/>
              </a:rPr>
              <a:t>барлық</a:t>
            </a:r>
            <a:r>
              <a:rPr lang="ru-RU" sz="1100" i="0" dirty="0">
                <a:effectLst/>
                <a:latin typeface="+mj-lt"/>
              </a:rPr>
              <a:t> </a:t>
            </a:r>
            <a:r>
              <a:rPr lang="ru-RU" sz="1100" i="0" dirty="0" err="1">
                <a:effectLst/>
                <a:latin typeface="+mj-lt"/>
              </a:rPr>
              <a:t>адамдар</a:t>
            </a:r>
            <a:r>
              <a:rPr lang="ru-RU" sz="1100" i="0" dirty="0">
                <a:effectLst/>
                <a:latin typeface="+mj-lt"/>
              </a:rPr>
              <a:t> мен </a:t>
            </a:r>
            <a:r>
              <a:rPr lang="ru-RU" sz="1100" i="0" dirty="0" err="1">
                <a:effectLst/>
                <a:latin typeface="+mj-lt"/>
              </a:rPr>
              <a:t>табиғаттың</a:t>
            </a:r>
            <a:r>
              <a:rPr lang="ru-RU" sz="1100" i="0" dirty="0">
                <a:effectLst/>
                <a:latin typeface="+mj-lt"/>
              </a:rPr>
              <a:t> </a:t>
            </a:r>
            <a:r>
              <a:rPr lang="ru-RU" sz="1100" i="0" dirty="0" err="1">
                <a:effectLst/>
                <a:latin typeface="+mj-lt"/>
              </a:rPr>
              <a:t>әл-ауқатын</a:t>
            </a:r>
            <a:r>
              <a:rPr lang="ru-RU" sz="1100" i="0" dirty="0">
                <a:effectLst/>
                <a:latin typeface="+mj-lt"/>
              </a:rPr>
              <a:t> </a:t>
            </a:r>
            <a:r>
              <a:rPr lang="ru-RU" sz="1100" i="0" dirty="0" err="1">
                <a:effectLst/>
                <a:latin typeface="+mj-lt"/>
              </a:rPr>
              <a:t>түсіну</a:t>
            </a:r>
            <a:r>
              <a:rPr lang="ru-RU" sz="1100" i="0" dirty="0">
                <a:effectLst/>
                <a:latin typeface="+mj-lt"/>
              </a:rPr>
              <a:t>, </a:t>
            </a:r>
            <a:r>
              <a:rPr lang="ru-RU" sz="1100" i="0" dirty="0" err="1">
                <a:effectLst/>
                <a:latin typeface="+mj-lt"/>
              </a:rPr>
              <a:t>ризашылық</a:t>
            </a:r>
            <a:r>
              <a:rPr lang="ru-RU" sz="1100" i="0" dirty="0">
                <a:effectLst/>
                <a:latin typeface="+mj-lt"/>
              </a:rPr>
              <a:t>, </a:t>
            </a:r>
            <a:r>
              <a:rPr lang="ru-RU" sz="1100" i="0" dirty="0" err="1">
                <a:effectLst/>
                <a:latin typeface="+mj-lt"/>
              </a:rPr>
              <a:t>төзімділік</a:t>
            </a:r>
            <a:r>
              <a:rPr lang="ru-RU" sz="1100" i="0" dirty="0">
                <a:effectLst/>
                <a:latin typeface="+mj-lt"/>
              </a:rPr>
              <a:t> </a:t>
            </a:r>
            <a:r>
              <a:rPr lang="ru-RU" sz="1100" i="0" dirty="0" err="1">
                <a:effectLst/>
                <a:latin typeface="+mj-lt"/>
              </a:rPr>
              <a:t>және</a:t>
            </a:r>
            <a:r>
              <a:rPr lang="ru-RU" sz="1100" i="0" dirty="0">
                <a:effectLst/>
                <a:latin typeface="+mj-lt"/>
              </a:rPr>
              <a:t> </a:t>
            </a:r>
            <a:r>
              <a:rPr lang="ru-RU" sz="1100" i="0" dirty="0" err="1">
                <a:effectLst/>
                <a:latin typeface="+mj-lt"/>
              </a:rPr>
              <a:t>қолдау</a:t>
            </a:r>
            <a:r>
              <a:rPr lang="ru-RU" sz="1100" i="0" dirty="0">
                <a:effectLst/>
                <a:latin typeface="+mj-lt"/>
              </a:rPr>
              <a:t>.</a:t>
            </a:r>
          </a:p>
        </p:txBody>
      </p:sp>
      <p:sp>
        <p:nvSpPr>
          <p:cNvPr id="1077" name="Google Shape;1216;p59">
            <a:extLst>
              <a:ext uri="{FF2B5EF4-FFF2-40B4-BE49-F238E27FC236}">
                <a16:creationId xmlns:a16="http://schemas.microsoft.com/office/drawing/2014/main" id="{0338AD8A-CD02-3C4E-9BB0-8212F511EE52}"/>
              </a:ext>
            </a:extLst>
          </p:cNvPr>
          <p:cNvSpPr txBox="1">
            <a:spLocks noGrp="1"/>
          </p:cNvSpPr>
          <p:nvPr>
            <p:ph type="title"/>
          </p:nvPr>
        </p:nvSpPr>
        <p:spPr>
          <a:xfrm>
            <a:off x="2278063" y="552918"/>
            <a:ext cx="7704137" cy="57308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1800" dirty="0">
                <a:solidFill>
                  <a:srgbClr val="000000"/>
                </a:solidFill>
                <a:latin typeface="+mn-lt"/>
              </a:rPr>
              <a:t>ЖЕКЕ ДЕҢГЕЙДЕГІ НЕГІЗГІ ҚҰНДЫЛЫҚТАР ТЕОРИЯСЫ (ШВАРЦ)</a:t>
            </a:r>
            <a:endParaRPr lang="ru-RU" sz="1800" b="1" dirty="0">
              <a:latin typeface="+mn-lt"/>
            </a:endParaRPr>
          </a:p>
        </p:txBody>
      </p:sp>
    </p:spTree>
    <p:extLst>
      <p:ext uri="{BB962C8B-B14F-4D97-AF65-F5344CB8AC3E}">
        <p14:creationId xmlns:p14="http://schemas.microsoft.com/office/powerpoint/2010/main" val="338439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8238"/>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8</a:t>
            </a:fld>
            <a:endParaRPr lang="ru-RU"/>
          </a:p>
        </p:txBody>
      </p:sp>
      <p:grpSp>
        <p:nvGrpSpPr>
          <p:cNvPr id="6" name="Google Shape;1189;p59">
            <a:extLst>
              <a:ext uri="{FF2B5EF4-FFF2-40B4-BE49-F238E27FC236}">
                <a16:creationId xmlns:a16="http://schemas.microsoft.com/office/drawing/2014/main" id="{3AF32C29-819A-1A89-F778-046E73F6ADE6}"/>
              </a:ext>
            </a:extLst>
          </p:cNvPr>
          <p:cNvGrpSpPr/>
          <p:nvPr/>
        </p:nvGrpSpPr>
        <p:grpSpPr>
          <a:xfrm>
            <a:off x="8535733" y="3016828"/>
            <a:ext cx="429746" cy="428869"/>
            <a:chOff x="6177348" y="2647333"/>
            <a:chExt cx="429746" cy="428869"/>
          </a:xfrm>
        </p:grpSpPr>
        <p:sp>
          <p:nvSpPr>
            <p:cNvPr id="8" name="Google Shape;1190;p59">
              <a:extLst>
                <a:ext uri="{FF2B5EF4-FFF2-40B4-BE49-F238E27FC236}">
                  <a16:creationId xmlns:a16="http://schemas.microsoft.com/office/drawing/2014/main" id="{E6284981-E9D7-6B98-8469-AD7553FD4F39}"/>
                </a:ext>
              </a:extLst>
            </p:cNvPr>
            <p:cNvSpPr/>
            <p:nvPr/>
          </p:nvSpPr>
          <p:spPr>
            <a:xfrm>
              <a:off x="6241709" y="2749099"/>
              <a:ext cx="301023" cy="327104"/>
            </a:xfrm>
            <a:custGeom>
              <a:avLst/>
              <a:gdLst/>
              <a:ahLst/>
              <a:cxnLst/>
              <a:rect l="l" t="t" r="r" b="b"/>
              <a:pathLst>
                <a:path w="8241" h="8955" extrusionOk="0">
                  <a:moveTo>
                    <a:pt x="2097" y="3382"/>
                  </a:moveTo>
                  <a:lnTo>
                    <a:pt x="2097" y="4144"/>
                  </a:lnTo>
                  <a:cubicBezTo>
                    <a:pt x="1858" y="4097"/>
                    <a:pt x="1692" y="3882"/>
                    <a:pt x="1692" y="3644"/>
                  </a:cubicBezTo>
                  <a:cubicBezTo>
                    <a:pt x="1692" y="3525"/>
                    <a:pt x="1787" y="3382"/>
                    <a:pt x="1954" y="3382"/>
                  </a:cubicBezTo>
                  <a:close/>
                  <a:moveTo>
                    <a:pt x="6288" y="3382"/>
                  </a:moveTo>
                  <a:cubicBezTo>
                    <a:pt x="6431" y="3382"/>
                    <a:pt x="6526" y="3501"/>
                    <a:pt x="6526" y="3620"/>
                  </a:cubicBezTo>
                  <a:cubicBezTo>
                    <a:pt x="6550" y="3858"/>
                    <a:pt x="6359" y="4097"/>
                    <a:pt x="6145" y="4144"/>
                  </a:cubicBezTo>
                  <a:lnTo>
                    <a:pt x="6145" y="3382"/>
                  </a:lnTo>
                  <a:close/>
                  <a:moveTo>
                    <a:pt x="3478" y="1715"/>
                  </a:moveTo>
                  <a:cubicBezTo>
                    <a:pt x="3806" y="1999"/>
                    <a:pt x="4214" y="2123"/>
                    <a:pt x="4720" y="2123"/>
                  </a:cubicBezTo>
                  <a:cubicBezTo>
                    <a:pt x="4766" y="2123"/>
                    <a:pt x="4812" y="2122"/>
                    <a:pt x="4859" y="2120"/>
                  </a:cubicBezTo>
                  <a:cubicBezTo>
                    <a:pt x="4892" y="2117"/>
                    <a:pt x="4924" y="2116"/>
                    <a:pt x="4956" y="2116"/>
                  </a:cubicBezTo>
                  <a:cubicBezTo>
                    <a:pt x="5179" y="2116"/>
                    <a:pt x="5380" y="2188"/>
                    <a:pt x="5526" y="2334"/>
                  </a:cubicBezTo>
                  <a:cubicBezTo>
                    <a:pt x="5716" y="2477"/>
                    <a:pt x="5788" y="2739"/>
                    <a:pt x="5788" y="3025"/>
                  </a:cubicBezTo>
                  <a:lnTo>
                    <a:pt x="5788" y="4287"/>
                  </a:lnTo>
                  <a:cubicBezTo>
                    <a:pt x="5788" y="4835"/>
                    <a:pt x="5526" y="5335"/>
                    <a:pt x="5073" y="5644"/>
                  </a:cubicBezTo>
                  <a:lnTo>
                    <a:pt x="4597" y="5954"/>
                  </a:lnTo>
                  <a:cubicBezTo>
                    <a:pt x="4454" y="6049"/>
                    <a:pt x="4287" y="6097"/>
                    <a:pt x="4118" y="6097"/>
                  </a:cubicBezTo>
                  <a:cubicBezTo>
                    <a:pt x="3948" y="6097"/>
                    <a:pt x="3775" y="6049"/>
                    <a:pt x="3621" y="5954"/>
                  </a:cubicBezTo>
                  <a:lnTo>
                    <a:pt x="3168" y="5644"/>
                  </a:lnTo>
                  <a:cubicBezTo>
                    <a:pt x="2716" y="5335"/>
                    <a:pt x="2430" y="4835"/>
                    <a:pt x="2430" y="4287"/>
                  </a:cubicBezTo>
                  <a:lnTo>
                    <a:pt x="2430" y="3001"/>
                  </a:lnTo>
                  <a:cubicBezTo>
                    <a:pt x="2430" y="2858"/>
                    <a:pt x="2525" y="2739"/>
                    <a:pt x="2644" y="2668"/>
                  </a:cubicBezTo>
                  <a:lnTo>
                    <a:pt x="2882" y="2549"/>
                  </a:lnTo>
                  <a:cubicBezTo>
                    <a:pt x="3216" y="2382"/>
                    <a:pt x="3430" y="2072"/>
                    <a:pt x="3478" y="1715"/>
                  </a:cubicBezTo>
                  <a:close/>
                  <a:moveTo>
                    <a:pt x="4407" y="0"/>
                  </a:moveTo>
                  <a:cubicBezTo>
                    <a:pt x="4026" y="0"/>
                    <a:pt x="3668" y="96"/>
                    <a:pt x="3383" y="286"/>
                  </a:cubicBezTo>
                  <a:cubicBezTo>
                    <a:pt x="3305" y="325"/>
                    <a:pt x="3227" y="364"/>
                    <a:pt x="3136" y="364"/>
                  </a:cubicBezTo>
                  <a:cubicBezTo>
                    <a:pt x="3116" y="364"/>
                    <a:pt x="3095" y="362"/>
                    <a:pt x="3073" y="358"/>
                  </a:cubicBezTo>
                  <a:cubicBezTo>
                    <a:pt x="2930" y="358"/>
                    <a:pt x="2787" y="382"/>
                    <a:pt x="2644" y="405"/>
                  </a:cubicBezTo>
                  <a:cubicBezTo>
                    <a:pt x="2430" y="477"/>
                    <a:pt x="2239" y="572"/>
                    <a:pt x="2073" y="691"/>
                  </a:cubicBezTo>
                  <a:cubicBezTo>
                    <a:pt x="2001" y="763"/>
                    <a:pt x="2001" y="858"/>
                    <a:pt x="2049" y="929"/>
                  </a:cubicBezTo>
                  <a:cubicBezTo>
                    <a:pt x="2090" y="971"/>
                    <a:pt x="2140" y="996"/>
                    <a:pt x="2188" y="996"/>
                  </a:cubicBezTo>
                  <a:cubicBezTo>
                    <a:pt x="2223" y="996"/>
                    <a:pt x="2257" y="983"/>
                    <a:pt x="2287" y="953"/>
                  </a:cubicBezTo>
                  <a:cubicBezTo>
                    <a:pt x="2382" y="882"/>
                    <a:pt x="2525" y="786"/>
                    <a:pt x="2740" y="739"/>
                  </a:cubicBezTo>
                  <a:cubicBezTo>
                    <a:pt x="2807" y="722"/>
                    <a:pt x="2886" y="705"/>
                    <a:pt x="2969" y="705"/>
                  </a:cubicBezTo>
                  <a:cubicBezTo>
                    <a:pt x="3003" y="705"/>
                    <a:pt x="3038" y="708"/>
                    <a:pt x="3073" y="715"/>
                  </a:cubicBezTo>
                  <a:cubicBezTo>
                    <a:pt x="3240" y="715"/>
                    <a:pt x="3406" y="667"/>
                    <a:pt x="3549" y="572"/>
                  </a:cubicBezTo>
                  <a:cubicBezTo>
                    <a:pt x="3787" y="429"/>
                    <a:pt x="4097" y="358"/>
                    <a:pt x="4407" y="358"/>
                  </a:cubicBezTo>
                  <a:cubicBezTo>
                    <a:pt x="5550" y="358"/>
                    <a:pt x="6478" y="1263"/>
                    <a:pt x="6478" y="2406"/>
                  </a:cubicBezTo>
                  <a:lnTo>
                    <a:pt x="6478" y="3073"/>
                  </a:lnTo>
                  <a:cubicBezTo>
                    <a:pt x="6431" y="3049"/>
                    <a:pt x="6359" y="3025"/>
                    <a:pt x="6288" y="3025"/>
                  </a:cubicBezTo>
                  <a:lnTo>
                    <a:pt x="6145" y="3025"/>
                  </a:lnTo>
                  <a:cubicBezTo>
                    <a:pt x="6145" y="2620"/>
                    <a:pt x="6002" y="2310"/>
                    <a:pt x="5764" y="2072"/>
                  </a:cubicBezTo>
                  <a:cubicBezTo>
                    <a:pt x="5546" y="1876"/>
                    <a:pt x="5248" y="1760"/>
                    <a:pt x="4925" y="1760"/>
                  </a:cubicBezTo>
                  <a:cubicBezTo>
                    <a:pt x="4895" y="1760"/>
                    <a:pt x="4865" y="1761"/>
                    <a:pt x="4835" y="1763"/>
                  </a:cubicBezTo>
                  <a:cubicBezTo>
                    <a:pt x="4761" y="1769"/>
                    <a:pt x="4690" y="1773"/>
                    <a:pt x="4623" y="1773"/>
                  </a:cubicBezTo>
                  <a:cubicBezTo>
                    <a:pt x="4211" y="1773"/>
                    <a:pt x="3907" y="1648"/>
                    <a:pt x="3621" y="1382"/>
                  </a:cubicBezTo>
                  <a:cubicBezTo>
                    <a:pt x="3575" y="1336"/>
                    <a:pt x="3509" y="1309"/>
                    <a:pt x="3436" y="1309"/>
                  </a:cubicBezTo>
                  <a:cubicBezTo>
                    <a:pt x="3395" y="1309"/>
                    <a:pt x="3353" y="1317"/>
                    <a:pt x="3311" y="1334"/>
                  </a:cubicBezTo>
                  <a:cubicBezTo>
                    <a:pt x="3192" y="1358"/>
                    <a:pt x="3121" y="1477"/>
                    <a:pt x="3121" y="1596"/>
                  </a:cubicBezTo>
                  <a:cubicBezTo>
                    <a:pt x="3121" y="1858"/>
                    <a:pt x="2978" y="2120"/>
                    <a:pt x="2740" y="2239"/>
                  </a:cubicBezTo>
                  <a:lnTo>
                    <a:pt x="2478" y="2358"/>
                  </a:lnTo>
                  <a:cubicBezTo>
                    <a:pt x="2239" y="2477"/>
                    <a:pt x="2097" y="2739"/>
                    <a:pt x="2097" y="3001"/>
                  </a:cubicBezTo>
                  <a:lnTo>
                    <a:pt x="2097" y="3025"/>
                  </a:lnTo>
                  <a:lnTo>
                    <a:pt x="1930" y="3025"/>
                  </a:lnTo>
                  <a:cubicBezTo>
                    <a:pt x="1882" y="3025"/>
                    <a:pt x="1811" y="3049"/>
                    <a:pt x="1763" y="3073"/>
                  </a:cubicBezTo>
                  <a:lnTo>
                    <a:pt x="1763" y="2168"/>
                  </a:lnTo>
                  <a:cubicBezTo>
                    <a:pt x="1763" y="1929"/>
                    <a:pt x="1811" y="1715"/>
                    <a:pt x="1882" y="1525"/>
                  </a:cubicBezTo>
                  <a:cubicBezTo>
                    <a:pt x="1906" y="1429"/>
                    <a:pt x="1858" y="1334"/>
                    <a:pt x="1763" y="1310"/>
                  </a:cubicBezTo>
                  <a:cubicBezTo>
                    <a:pt x="1746" y="1305"/>
                    <a:pt x="1727" y="1302"/>
                    <a:pt x="1706" y="1302"/>
                  </a:cubicBezTo>
                  <a:cubicBezTo>
                    <a:pt x="1641" y="1302"/>
                    <a:pt x="1567" y="1333"/>
                    <a:pt x="1549" y="1406"/>
                  </a:cubicBezTo>
                  <a:cubicBezTo>
                    <a:pt x="1454" y="1644"/>
                    <a:pt x="1430" y="1906"/>
                    <a:pt x="1430" y="2168"/>
                  </a:cubicBezTo>
                  <a:lnTo>
                    <a:pt x="1430" y="3358"/>
                  </a:lnTo>
                  <a:cubicBezTo>
                    <a:pt x="1382" y="3406"/>
                    <a:pt x="1358" y="3525"/>
                    <a:pt x="1358" y="3644"/>
                  </a:cubicBezTo>
                  <a:cubicBezTo>
                    <a:pt x="1358" y="4073"/>
                    <a:pt x="1668" y="4430"/>
                    <a:pt x="2097" y="4501"/>
                  </a:cubicBezTo>
                  <a:cubicBezTo>
                    <a:pt x="2168" y="5073"/>
                    <a:pt x="2501" y="5621"/>
                    <a:pt x="3001" y="5954"/>
                  </a:cubicBezTo>
                  <a:lnTo>
                    <a:pt x="3001" y="6859"/>
                  </a:lnTo>
                  <a:cubicBezTo>
                    <a:pt x="3001" y="6930"/>
                    <a:pt x="2954" y="7002"/>
                    <a:pt x="2859" y="7026"/>
                  </a:cubicBezTo>
                  <a:lnTo>
                    <a:pt x="1049" y="7407"/>
                  </a:lnTo>
                  <a:cubicBezTo>
                    <a:pt x="430" y="7526"/>
                    <a:pt x="1" y="8074"/>
                    <a:pt x="1" y="8693"/>
                  </a:cubicBezTo>
                  <a:lnTo>
                    <a:pt x="1" y="8788"/>
                  </a:lnTo>
                  <a:cubicBezTo>
                    <a:pt x="1" y="8883"/>
                    <a:pt x="72" y="8955"/>
                    <a:pt x="168" y="8955"/>
                  </a:cubicBezTo>
                  <a:cubicBezTo>
                    <a:pt x="263" y="8955"/>
                    <a:pt x="334" y="8883"/>
                    <a:pt x="334" y="8788"/>
                  </a:cubicBezTo>
                  <a:lnTo>
                    <a:pt x="334" y="8693"/>
                  </a:lnTo>
                  <a:cubicBezTo>
                    <a:pt x="334" y="8240"/>
                    <a:pt x="668" y="7835"/>
                    <a:pt x="1120" y="7740"/>
                  </a:cubicBezTo>
                  <a:lnTo>
                    <a:pt x="2263" y="7502"/>
                  </a:lnTo>
                  <a:cubicBezTo>
                    <a:pt x="2573" y="8216"/>
                    <a:pt x="3311" y="8717"/>
                    <a:pt x="4121" y="8717"/>
                  </a:cubicBezTo>
                  <a:cubicBezTo>
                    <a:pt x="4287" y="8717"/>
                    <a:pt x="4454" y="8693"/>
                    <a:pt x="4621" y="8645"/>
                  </a:cubicBezTo>
                  <a:cubicBezTo>
                    <a:pt x="4716" y="8621"/>
                    <a:pt x="4764" y="8526"/>
                    <a:pt x="4740" y="8431"/>
                  </a:cubicBezTo>
                  <a:cubicBezTo>
                    <a:pt x="4720" y="8352"/>
                    <a:pt x="4651" y="8306"/>
                    <a:pt x="4574" y="8306"/>
                  </a:cubicBezTo>
                  <a:cubicBezTo>
                    <a:pt x="4558" y="8306"/>
                    <a:pt x="4542" y="8308"/>
                    <a:pt x="4526" y="8312"/>
                  </a:cubicBezTo>
                  <a:cubicBezTo>
                    <a:pt x="4407" y="8336"/>
                    <a:pt x="4264" y="8359"/>
                    <a:pt x="4097" y="8359"/>
                  </a:cubicBezTo>
                  <a:cubicBezTo>
                    <a:pt x="3478" y="8359"/>
                    <a:pt x="2882" y="8002"/>
                    <a:pt x="2620" y="7431"/>
                  </a:cubicBezTo>
                  <a:lnTo>
                    <a:pt x="2930" y="7359"/>
                  </a:lnTo>
                  <a:cubicBezTo>
                    <a:pt x="3168" y="7312"/>
                    <a:pt x="3335" y="7097"/>
                    <a:pt x="3335" y="6859"/>
                  </a:cubicBezTo>
                  <a:lnTo>
                    <a:pt x="3335" y="6168"/>
                  </a:lnTo>
                  <a:lnTo>
                    <a:pt x="3430" y="6240"/>
                  </a:lnTo>
                  <a:cubicBezTo>
                    <a:pt x="3644" y="6383"/>
                    <a:pt x="3883" y="6430"/>
                    <a:pt x="4121" y="6430"/>
                  </a:cubicBezTo>
                  <a:cubicBezTo>
                    <a:pt x="4335" y="6430"/>
                    <a:pt x="4573" y="6383"/>
                    <a:pt x="4788" y="6240"/>
                  </a:cubicBezTo>
                  <a:lnTo>
                    <a:pt x="4883" y="6168"/>
                  </a:lnTo>
                  <a:lnTo>
                    <a:pt x="4883" y="6859"/>
                  </a:lnTo>
                  <a:cubicBezTo>
                    <a:pt x="4883" y="7097"/>
                    <a:pt x="5050" y="7312"/>
                    <a:pt x="5288" y="7359"/>
                  </a:cubicBezTo>
                  <a:lnTo>
                    <a:pt x="5621" y="7431"/>
                  </a:lnTo>
                  <a:cubicBezTo>
                    <a:pt x="5502" y="7645"/>
                    <a:pt x="5359" y="7835"/>
                    <a:pt x="5169" y="7978"/>
                  </a:cubicBezTo>
                  <a:cubicBezTo>
                    <a:pt x="5097" y="8050"/>
                    <a:pt x="5097" y="8145"/>
                    <a:pt x="5145" y="8216"/>
                  </a:cubicBezTo>
                  <a:cubicBezTo>
                    <a:pt x="5192" y="8264"/>
                    <a:pt x="5240" y="8288"/>
                    <a:pt x="5288" y="8288"/>
                  </a:cubicBezTo>
                  <a:cubicBezTo>
                    <a:pt x="5335" y="8288"/>
                    <a:pt x="5359" y="8264"/>
                    <a:pt x="5407" y="8240"/>
                  </a:cubicBezTo>
                  <a:cubicBezTo>
                    <a:pt x="5645" y="8050"/>
                    <a:pt x="5835" y="7788"/>
                    <a:pt x="5954" y="7502"/>
                  </a:cubicBezTo>
                  <a:lnTo>
                    <a:pt x="7098" y="7740"/>
                  </a:lnTo>
                  <a:cubicBezTo>
                    <a:pt x="7550" y="7835"/>
                    <a:pt x="7883" y="8240"/>
                    <a:pt x="7883" y="8693"/>
                  </a:cubicBezTo>
                  <a:lnTo>
                    <a:pt x="7883" y="8788"/>
                  </a:lnTo>
                  <a:cubicBezTo>
                    <a:pt x="7883" y="8883"/>
                    <a:pt x="7955" y="8955"/>
                    <a:pt x="8050" y="8955"/>
                  </a:cubicBezTo>
                  <a:cubicBezTo>
                    <a:pt x="8145" y="8955"/>
                    <a:pt x="8217" y="8883"/>
                    <a:pt x="8217" y="8788"/>
                  </a:cubicBezTo>
                  <a:lnTo>
                    <a:pt x="8217" y="8693"/>
                  </a:lnTo>
                  <a:cubicBezTo>
                    <a:pt x="8241" y="8074"/>
                    <a:pt x="7788" y="7526"/>
                    <a:pt x="7169" y="7407"/>
                  </a:cubicBezTo>
                  <a:lnTo>
                    <a:pt x="5359" y="7026"/>
                  </a:lnTo>
                  <a:cubicBezTo>
                    <a:pt x="5288" y="7002"/>
                    <a:pt x="5216" y="6930"/>
                    <a:pt x="5216" y="6859"/>
                  </a:cubicBezTo>
                  <a:lnTo>
                    <a:pt x="5216" y="5954"/>
                  </a:lnTo>
                  <a:cubicBezTo>
                    <a:pt x="5716" y="5644"/>
                    <a:pt x="6074" y="5097"/>
                    <a:pt x="6121" y="4501"/>
                  </a:cubicBezTo>
                  <a:cubicBezTo>
                    <a:pt x="6550" y="4430"/>
                    <a:pt x="6883" y="4073"/>
                    <a:pt x="6883" y="3644"/>
                  </a:cubicBezTo>
                  <a:cubicBezTo>
                    <a:pt x="6883" y="3549"/>
                    <a:pt x="6859" y="3477"/>
                    <a:pt x="6836" y="3382"/>
                  </a:cubicBezTo>
                  <a:lnTo>
                    <a:pt x="6836" y="2406"/>
                  </a:lnTo>
                  <a:cubicBezTo>
                    <a:pt x="6836" y="1096"/>
                    <a:pt x="5740" y="0"/>
                    <a:pt x="44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91;p59">
              <a:extLst>
                <a:ext uri="{FF2B5EF4-FFF2-40B4-BE49-F238E27FC236}">
                  <a16:creationId xmlns:a16="http://schemas.microsoft.com/office/drawing/2014/main" id="{9FAF911B-BC8B-FE11-00D7-DBE42D28E84D}"/>
                </a:ext>
              </a:extLst>
            </p:cNvPr>
            <p:cNvSpPr/>
            <p:nvPr/>
          </p:nvSpPr>
          <p:spPr>
            <a:xfrm>
              <a:off x="6376569" y="2908469"/>
              <a:ext cx="30464" cy="14648"/>
            </a:xfrm>
            <a:custGeom>
              <a:avLst/>
              <a:gdLst/>
              <a:ahLst/>
              <a:cxnLst/>
              <a:rect l="l" t="t" r="r" b="b"/>
              <a:pathLst>
                <a:path w="834" h="401" extrusionOk="0">
                  <a:moveTo>
                    <a:pt x="207" y="0"/>
                  </a:moveTo>
                  <a:cubicBezTo>
                    <a:pt x="141" y="0"/>
                    <a:pt x="82" y="39"/>
                    <a:pt x="48" y="91"/>
                  </a:cubicBezTo>
                  <a:cubicBezTo>
                    <a:pt x="0" y="186"/>
                    <a:pt x="48" y="281"/>
                    <a:pt x="119" y="329"/>
                  </a:cubicBezTo>
                  <a:cubicBezTo>
                    <a:pt x="214" y="377"/>
                    <a:pt x="310" y="400"/>
                    <a:pt x="429" y="400"/>
                  </a:cubicBezTo>
                  <a:cubicBezTo>
                    <a:pt x="524" y="400"/>
                    <a:pt x="643" y="377"/>
                    <a:pt x="738" y="329"/>
                  </a:cubicBezTo>
                  <a:cubicBezTo>
                    <a:pt x="810" y="281"/>
                    <a:pt x="834" y="186"/>
                    <a:pt x="810" y="91"/>
                  </a:cubicBezTo>
                  <a:cubicBezTo>
                    <a:pt x="775" y="39"/>
                    <a:pt x="716" y="0"/>
                    <a:pt x="650" y="0"/>
                  </a:cubicBezTo>
                  <a:cubicBezTo>
                    <a:pt x="625" y="0"/>
                    <a:pt x="598" y="6"/>
                    <a:pt x="572" y="19"/>
                  </a:cubicBezTo>
                  <a:cubicBezTo>
                    <a:pt x="524" y="43"/>
                    <a:pt x="470" y="55"/>
                    <a:pt x="420" y="55"/>
                  </a:cubicBezTo>
                  <a:cubicBezTo>
                    <a:pt x="369" y="55"/>
                    <a:pt x="322" y="43"/>
                    <a:pt x="286" y="19"/>
                  </a:cubicBezTo>
                  <a:cubicBezTo>
                    <a:pt x="259" y="6"/>
                    <a:pt x="233" y="0"/>
                    <a:pt x="2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92;p59">
              <a:extLst>
                <a:ext uri="{FF2B5EF4-FFF2-40B4-BE49-F238E27FC236}">
                  <a16:creationId xmlns:a16="http://schemas.microsoft.com/office/drawing/2014/main" id="{919C0849-9012-23FF-B3B7-C5E5A6BF120A}"/>
                </a:ext>
              </a:extLst>
            </p:cNvPr>
            <p:cNvSpPr/>
            <p:nvPr/>
          </p:nvSpPr>
          <p:spPr>
            <a:xfrm>
              <a:off x="6343511" y="2855431"/>
              <a:ext cx="34811" cy="14940"/>
            </a:xfrm>
            <a:custGeom>
              <a:avLst/>
              <a:gdLst/>
              <a:ahLst/>
              <a:cxnLst/>
              <a:rect l="l" t="t" r="r" b="b"/>
              <a:pathLst>
                <a:path w="953" h="409" extrusionOk="0">
                  <a:moveTo>
                    <a:pt x="485" y="1"/>
                  </a:moveTo>
                  <a:cubicBezTo>
                    <a:pt x="363" y="1"/>
                    <a:pt x="238" y="31"/>
                    <a:pt x="119" y="90"/>
                  </a:cubicBezTo>
                  <a:cubicBezTo>
                    <a:pt x="48" y="114"/>
                    <a:pt x="0" y="233"/>
                    <a:pt x="48" y="304"/>
                  </a:cubicBezTo>
                  <a:cubicBezTo>
                    <a:pt x="84" y="377"/>
                    <a:pt x="148" y="408"/>
                    <a:pt x="219" y="408"/>
                  </a:cubicBezTo>
                  <a:cubicBezTo>
                    <a:pt x="241" y="408"/>
                    <a:pt x="263" y="405"/>
                    <a:pt x="286" y="400"/>
                  </a:cubicBezTo>
                  <a:cubicBezTo>
                    <a:pt x="345" y="364"/>
                    <a:pt x="411" y="346"/>
                    <a:pt x="479" y="346"/>
                  </a:cubicBezTo>
                  <a:cubicBezTo>
                    <a:pt x="548" y="346"/>
                    <a:pt x="619" y="364"/>
                    <a:pt x="691" y="400"/>
                  </a:cubicBezTo>
                  <a:lnTo>
                    <a:pt x="762" y="400"/>
                  </a:lnTo>
                  <a:cubicBezTo>
                    <a:pt x="834" y="400"/>
                    <a:pt x="881" y="376"/>
                    <a:pt x="929" y="304"/>
                  </a:cubicBezTo>
                  <a:cubicBezTo>
                    <a:pt x="953" y="233"/>
                    <a:pt x="929" y="114"/>
                    <a:pt x="834" y="90"/>
                  </a:cubicBezTo>
                  <a:cubicBezTo>
                    <a:pt x="727" y="31"/>
                    <a:pt x="607" y="1"/>
                    <a:pt x="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93;p59">
              <a:extLst>
                <a:ext uri="{FF2B5EF4-FFF2-40B4-BE49-F238E27FC236}">
                  <a16:creationId xmlns:a16="http://schemas.microsoft.com/office/drawing/2014/main" id="{0A8635BB-5997-9665-BAAC-5002823C66D8}"/>
                </a:ext>
              </a:extLst>
            </p:cNvPr>
            <p:cNvSpPr/>
            <p:nvPr/>
          </p:nvSpPr>
          <p:spPr>
            <a:xfrm>
              <a:off x="6405243" y="2855431"/>
              <a:ext cx="34847" cy="14940"/>
            </a:xfrm>
            <a:custGeom>
              <a:avLst/>
              <a:gdLst/>
              <a:ahLst/>
              <a:cxnLst/>
              <a:rect l="l" t="t" r="r" b="b"/>
              <a:pathLst>
                <a:path w="954" h="409" extrusionOk="0">
                  <a:moveTo>
                    <a:pt x="486" y="1"/>
                  </a:moveTo>
                  <a:cubicBezTo>
                    <a:pt x="364" y="1"/>
                    <a:pt x="239" y="31"/>
                    <a:pt x="120" y="90"/>
                  </a:cubicBezTo>
                  <a:cubicBezTo>
                    <a:pt x="49" y="114"/>
                    <a:pt x="1" y="233"/>
                    <a:pt x="49" y="304"/>
                  </a:cubicBezTo>
                  <a:cubicBezTo>
                    <a:pt x="85" y="377"/>
                    <a:pt x="149" y="408"/>
                    <a:pt x="220" y="408"/>
                  </a:cubicBezTo>
                  <a:cubicBezTo>
                    <a:pt x="242" y="408"/>
                    <a:pt x="264" y="405"/>
                    <a:pt x="287" y="400"/>
                  </a:cubicBezTo>
                  <a:cubicBezTo>
                    <a:pt x="346" y="364"/>
                    <a:pt x="412" y="346"/>
                    <a:pt x="480" y="346"/>
                  </a:cubicBezTo>
                  <a:cubicBezTo>
                    <a:pt x="549" y="346"/>
                    <a:pt x="620" y="364"/>
                    <a:pt x="692" y="400"/>
                  </a:cubicBezTo>
                  <a:lnTo>
                    <a:pt x="763" y="400"/>
                  </a:lnTo>
                  <a:cubicBezTo>
                    <a:pt x="834" y="400"/>
                    <a:pt x="882" y="376"/>
                    <a:pt x="930" y="304"/>
                  </a:cubicBezTo>
                  <a:cubicBezTo>
                    <a:pt x="954" y="233"/>
                    <a:pt x="930" y="114"/>
                    <a:pt x="834" y="90"/>
                  </a:cubicBezTo>
                  <a:cubicBezTo>
                    <a:pt x="727" y="31"/>
                    <a:pt x="608" y="1"/>
                    <a:pt x="4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94;p59">
              <a:extLst>
                <a:ext uri="{FF2B5EF4-FFF2-40B4-BE49-F238E27FC236}">
                  <a16:creationId xmlns:a16="http://schemas.microsoft.com/office/drawing/2014/main" id="{D6854B43-BF3D-3CFF-337A-60F4FD96142C}"/>
                </a:ext>
              </a:extLst>
            </p:cNvPr>
            <p:cNvSpPr/>
            <p:nvPr/>
          </p:nvSpPr>
          <p:spPr>
            <a:xfrm>
              <a:off x="6368715" y="2934367"/>
              <a:ext cx="47888" cy="16583"/>
            </a:xfrm>
            <a:custGeom>
              <a:avLst/>
              <a:gdLst/>
              <a:ahLst/>
              <a:cxnLst/>
              <a:rect l="l" t="t" r="r" b="b"/>
              <a:pathLst>
                <a:path w="1311" h="454" extrusionOk="0">
                  <a:moveTo>
                    <a:pt x="193" y="1"/>
                  </a:moveTo>
                  <a:cubicBezTo>
                    <a:pt x="133" y="1"/>
                    <a:pt x="80" y="33"/>
                    <a:pt x="48" y="96"/>
                  </a:cubicBezTo>
                  <a:cubicBezTo>
                    <a:pt x="1" y="168"/>
                    <a:pt x="48" y="287"/>
                    <a:pt x="120" y="311"/>
                  </a:cubicBezTo>
                  <a:cubicBezTo>
                    <a:pt x="287" y="406"/>
                    <a:pt x="477" y="453"/>
                    <a:pt x="644" y="453"/>
                  </a:cubicBezTo>
                  <a:cubicBezTo>
                    <a:pt x="834" y="453"/>
                    <a:pt x="1025" y="406"/>
                    <a:pt x="1192" y="311"/>
                  </a:cubicBezTo>
                  <a:cubicBezTo>
                    <a:pt x="1263" y="287"/>
                    <a:pt x="1311" y="168"/>
                    <a:pt x="1263" y="96"/>
                  </a:cubicBezTo>
                  <a:cubicBezTo>
                    <a:pt x="1231" y="33"/>
                    <a:pt x="1178" y="1"/>
                    <a:pt x="1118" y="1"/>
                  </a:cubicBezTo>
                  <a:cubicBezTo>
                    <a:pt x="1088" y="1"/>
                    <a:pt x="1057" y="9"/>
                    <a:pt x="1025" y="25"/>
                  </a:cubicBezTo>
                  <a:cubicBezTo>
                    <a:pt x="906" y="84"/>
                    <a:pt x="781" y="114"/>
                    <a:pt x="656" y="114"/>
                  </a:cubicBezTo>
                  <a:cubicBezTo>
                    <a:pt x="531" y="114"/>
                    <a:pt x="406" y="84"/>
                    <a:pt x="287" y="25"/>
                  </a:cubicBezTo>
                  <a:cubicBezTo>
                    <a:pt x="255" y="9"/>
                    <a:pt x="223" y="1"/>
                    <a:pt x="1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95;p59">
              <a:extLst>
                <a:ext uri="{FF2B5EF4-FFF2-40B4-BE49-F238E27FC236}">
                  <a16:creationId xmlns:a16="http://schemas.microsoft.com/office/drawing/2014/main" id="{35DA21E0-8D58-6181-8A73-D10ABF273AA7}"/>
                </a:ext>
              </a:extLst>
            </p:cNvPr>
            <p:cNvSpPr/>
            <p:nvPr/>
          </p:nvSpPr>
          <p:spPr>
            <a:xfrm>
              <a:off x="6416566" y="2877859"/>
              <a:ext cx="12200" cy="20017"/>
            </a:xfrm>
            <a:custGeom>
              <a:avLst/>
              <a:gdLst/>
              <a:ahLst/>
              <a:cxnLst/>
              <a:rect l="l" t="t" r="r" b="b"/>
              <a:pathLst>
                <a:path w="334" h="548" extrusionOk="0">
                  <a:moveTo>
                    <a:pt x="167" y="0"/>
                  </a:moveTo>
                  <a:cubicBezTo>
                    <a:pt x="72" y="0"/>
                    <a:pt x="1" y="71"/>
                    <a:pt x="1" y="167"/>
                  </a:cubicBezTo>
                  <a:lnTo>
                    <a:pt x="1" y="381"/>
                  </a:lnTo>
                  <a:cubicBezTo>
                    <a:pt x="1" y="476"/>
                    <a:pt x="72" y="548"/>
                    <a:pt x="167" y="548"/>
                  </a:cubicBezTo>
                  <a:cubicBezTo>
                    <a:pt x="263" y="548"/>
                    <a:pt x="334" y="476"/>
                    <a:pt x="334" y="381"/>
                  </a:cubicBezTo>
                  <a:lnTo>
                    <a:pt x="334" y="167"/>
                  </a:lnTo>
                  <a:cubicBezTo>
                    <a:pt x="334"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96;p59">
              <a:extLst>
                <a:ext uri="{FF2B5EF4-FFF2-40B4-BE49-F238E27FC236}">
                  <a16:creationId xmlns:a16="http://schemas.microsoft.com/office/drawing/2014/main" id="{BEFA2F28-4EC9-7407-F077-8A78AB3977F3}"/>
                </a:ext>
              </a:extLst>
            </p:cNvPr>
            <p:cNvSpPr/>
            <p:nvPr/>
          </p:nvSpPr>
          <p:spPr>
            <a:xfrm>
              <a:off x="6354798" y="2877859"/>
              <a:ext cx="13077" cy="20017"/>
            </a:xfrm>
            <a:custGeom>
              <a:avLst/>
              <a:gdLst/>
              <a:ahLst/>
              <a:cxnLst/>
              <a:rect l="l" t="t" r="r" b="b"/>
              <a:pathLst>
                <a:path w="358" h="548" extrusionOk="0">
                  <a:moveTo>
                    <a:pt x="167" y="0"/>
                  </a:moveTo>
                  <a:cubicBezTo>
                    <a:pt x="72" y="0"/>
                    <a:pt x="1" y="71"/>
                    <a:pt x="1" y="167"/>
                  </a:cubicBezTo>
                  <a:lnTo>
                    <a:pt x="1" y="381"/>
                  </a:lnTo>
                  <a:cubicBezTo>
                    <a:pt x="1" y="476"/>
                    <a:pt x="72" y="548"/>
                    <a:pt x="167" y="548"/>
                  </a:cubicBezTo>
                  <a:cubicBezTo>
                    <a:pt x="263" y="548"/>
                    <a:pt x="358" y="476"/>
                    <a:pt x="358" y="381"/>
                  </a:cubicBezTo>
                  <a:lnTo>
                    <a:pt x="358" y="167"/>
                  </a:lnTo>
                  <a:cubicBezTo>
                    <a:pt x="358" y="71"/>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97;p59">
              <a:extLst>
                <a:ext uri="{FF2B5EF4-FFF2-40B4-BE49-F238E27FC236}">
                  <a16:creationId xmlns:a16="http://schemas.microsoft.com/office/drawing/2014/main" id="{8FD76B9E-A07F-FDC7-CEE1-CA68B2DF08CA}"/>
                </a:ext>
              </a:extLst>
            </p:cNvPr>
            <p:cNvSpPr/>
            <p:nvPr/>
          </p:nvSpPr>
          <p:spPr>
            <a:xfrm>
              <a:off x="6314801" y="2684738"/>
              <a:ext cx="154877" cy="50481"/>
            </a:xfrm>
            <a:custGeom>
              <a:avLst/>
              <a:gdLst/>
              <a:ahLst/>
              <a:cxnLst/>
              <a:rect l="l" t="t" r="r" b="b"/>
              <a:pathLst>
                <a:path w="4240" h="1382" extrusionOk="0">
                  <a:moveTo>
                    <a:pt x="2120" y="357"/>
                  </a:moveTo>
                  <a:cubicBezTo>
                    <a:pt x="2310" y="357"/>
                    <a:pt x="2453" y="500"/>
                    <a:pt x="2453" y="691"/>
                  </a:cubicBezTo>
                  <a:cubicBezTo>
                    <a:pt x="2453" y="881"/>
                    <a:pt x="2310" y="1048"/>
                    <a:pt x="2120" y="1048"/>
                  </a:cubicBezTo>
                  <a:cubicBezTo>
                    <a:pt x="1929" y="1048"/>
                    <a:pt x="1763" y="881"/>
                    <a:pt x="1763" y="691"/>
                  </a:cubicBezTo>
                  <a:cubicBezTo>
                    <a:pt x="1763" y="500"/>
                    <a:pt x="1929" y="357"/>
                    <a:pt x="2120" y="357"/>
                  </a:cubicBezTo>
                  <a:close/>
                  <a:moveTo>
                    <a:pt x="2120" y="0"/>
                  </a:moveTo>
                  <a:cubicBezTo>
                    <a:pt x="1786" y="0"/>
                    <a:pt x="1524" y="215"/>
                    <a:pt x="1453" y="524"/>
                  </a:cubicBezTo>
                  <a:lnTo>
                    <a:pt x="167" y="524"/>
                  </a:lnTo>
                  <a:cubicBezTo>
                    <a:pt x="72" y="524"/>
                    <a:pt x="0" y="596"/>
                    <a:pt x="0" y="691"/>
                  </a:cubicBezTo>
                  <a:cubicBezTo>
                    <a:pt x="0" y="786"/>
                    <a:pt x="72" y="858"/>
                    <a:pt x="167" y="858"/>
                  </a:cubicBezTo>
                  <a:lnTo>
                    <a:pt x="1453" y="858"/>
                  </a:lnTo>
                  <a:cubicBezTo>
                    <a:pt x="1524" y="1167"/>
                    <a:pt x="1786" y="1381"/>
                    <a:pt x="2120" y="1381"/>
                  </a:cubicBezTo>
                  <a:cubicBezTo>
                    <a:pt x="2429" y="1381"/>
                    <a:pt x="2715" y="1167"/>
                    <a:pt x="2787" y="858"/>
                  </a:cubicBezTo>
                  <a:lnTo>
                    <a:pt x="4073" y="858"/>
                  </a:lnTo>
                  <a:cubicBezTo>
                    <a:pt x="4168" y="858"/>
                    <a:pt x="4239" y="786"/>
                    <a:pt x="4239" y="691"/>
                  </a:cubicBezTo>
                  <a:cubicBezTo>
                    <a:pt x="4239" y="596"/>
                    <a:pt x="4168" y="524"/>
                    <a:pt x="4073" y="524"/>
                  </a:cubicBezTo>
                  <a:lnTo>
                    <a:pt x="2787" y="524"/>
                  </a:lnTo>
                  <a:cubicBezTo>
                    <a:pt x="2715" y="215"/>
                    <a:pt x="2429" y="0"/>
                    <a:pt x="21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98;p59">
              <a:extLst>
                <a:ext uri="{FF2B5EF4-FFF2-40B4-BE49-F238E27FC236}">
                  <a16:creationId xmlns:a16="http://schemas.microsoft.com/office/drawing/2014/main" id="{C8F5C8CB-A769-66E1-6136-5EB9A09C7566}"/>
                </a:ext>
              </a:extLst>
            </p:cNvPr>
            <p:cNvSpPr/>
            <p:nvPr/>
          </p:nvSpPr>
          <p:spPr>
            <a:xfrm>
              <a:off x="6385262" y="2647333"/>
              <a:ext cx="13077" cy="25241"/>
            </a:xfrm>
            <a:custGeom>
              <a:avLst/>
              <a:gdLst/>
              <a:ahLst/>
              <a:cxnLst/>
              <a:rect l="l" t="t" r="r" b="b"/>
              <a:pathLst>
                <a:path w="358" h="691" extrusionOk="0">
                  <a:moveTo>
                    <a:pt x="191" y="0"/>
                  </a:moveTo>
                  <a:cubicBezTo>
                    <a:pt x="96" y="0"/>
                    <a:pt x="0" y="72"/>
                    <a:pt x="0" y="167"/>
                  </a:cubicBezTo>
                  <a:lnTo>
                    <a:pt x="0" y="500"/>
                  </a:lnTo>
                  <a:cubicBezTo>
                    <a:pt x="0" y="596"/>
                    <a:pt x="96" y="691"/>
                    <a:pt x="191" y="691"/>
                  </a:cubicBezTo>
                  <a:cubicBezTo>
                    <a:pt x="286" y="691"/>
                    <a:pt x="357" y="596"/>
                    <a:pt x="357" y="500"/>
                  </a:cubicBezTo>
                  <a:lnTo>
                    <a:pt x="357" y="167"/>
                  </a:lnTo>
                  <a:cubicBezTo>
                    <a:pt x="357" y="72"/>
                    <a:pt x="286" y="0"/>
                    <a:pt x="1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199;p59">
              <a:extLst>
                <a:ext uri="{FF2B5EF4-FFF2-40B4-BE49-F238E27FC236}">
                  <a16:creationId xmlns:a16="http://schemas.microsoft.com/office/drawing/2014/main" id="{EB9EADD5-633E-D8F0-C800-413E4455255F}"/>
                </a:ext>
              </a:extLst>
            </p:cNvPr>
            <p:cNvSpPr/>
            <p:nvPr/>
          </p:nvSpPr>
          <p:spPr>
            <a:xfrm>
              <a:off x="6415690" y="2663625"/>
              <a:ext cx="23524" cy="22026"/>
            </a:xfrm>
            <a:custGeom>
              <a:avLst/>
              <a:gdLst/>
              <a:ahLst/>
              <a:cxnLst/>
              <a:rect l="l" t="t" r="r" b="b"/>
              <a:pathLst>
                <a:path w="644" h="603" extrusionOk="0">
                  <a:moveTo>
                    <a:pt x="453" y="1"/>
                  </a:moveTo>
                  <a:cubicBezTo>
                    <a:pt x="412" y="1"/>
                    <a:pt x="370" y="19"/>
                    <a:pt x="334" y="54"/>
                  </a:cubicBezTo>
                  <a:lnTo>
                    <a:pt x="72" y="292"/>
                  </a:lnTo>
                  <a:cubicBezTo>
                    <a:pt x="1" y="364"/>
                    <a:pt x="1" y="483"/>
                    <a:pt x="72" y="531"/>
                  </a:cubicBezTo>
                  <a:cubicBezTo>
                    <a:pt x="120" y="578"/>
                    <a:pt x="167" y="602"/>
                    <a:pt x="215" y="602"/>
                  </a:cubicBezTo>
                  <a:cubicBezTo>
                    <a:pt x="239" y="602"/>
                    <a:pt x="287" y="578"/>
                    <a:pt x="334" y="531"/>
                  </a:cubicBezTo>
                  <a:lnTo>
                    <a:pt x="572" y="292"/>
                  </a:lnTo>
                  <a:cubicBezTo>
                    <a:pt x="644" y="221"/>
                    <a:pt x="644" y="126"/>
                    <a:pt x="572" y="54"/>
                  </a:cubicBezTo>
                  <a:cubicBezTo>
                    <a:pt x="537" y="19"/>
                    <a:pt x="495" y="1"/>
                    <a:pt x="45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00;p59">
              <a:extLst>
                <a:ext uri="{FF2B5EF4-FFF2-40B4-BE49-F238E27FC236}">
                  <a16:creationId xmlns:a16="http://schemas.microsoft.com/office/drawing/2014/main" id="{72878618-2422-396A-36BA-7C54EE51D07E}"/>
                </a:ext>
              </a:extLst>
            </p:cNvPr>
            <p:cNvSpPr/>
            <p:nvPr/>
          </p:nvSpPr>
          <p:spPr>
            <a:xfrm>
              <a:off x="6345228" y="2663625"/>
              <a:ext cx="22647" cy="22026"/>
            </a:xfrm>
            <a:custGeom>
              <a:avLst/>
              <a:gdLst/>
              <a:ahLst/>
              <a:cxnLst/>
              <a:rect l="l" t="t" r="r" b="b"/>
              <a:pathLst>
                <a:path w="620" h="603" extrusionOk="0">
                  <a:moveTo>
                    <a:pt x="182" y="1"/>
                  </a:moveTo>
                  <a:cubicBezTo>
                    <a:pt x="138" y="1"/>
                    <a:pt x="96" y="19"/>
                    <a:pt x="72" y="54"/>
                  </a:cubicBezTo>
                  <a:cubicBezTo>
                    <a:pt x="1" y="126"/>
                    <a:pt x="1" y="221"/>
                    <a:pt x="72" y="292"/>
                  </a:cubicBezTo>
                  <a:lnTo>
                    <a:pt x="310" y="531"/>
                  </a:lnTo>
                  <a:cubicBezTo>
                    <a:pt x="334" y="578"/>
                    <a:pt x="382" y="602"/>
                    <a:pt x="429" y="602"/>
                  </a:cubicBezTo>
                  <a:cubicBezTo>
                    <a:pt x="477" y="602"/>
                    <a:pt x="525" y="578"/>
                    <a:pt x="549" y="531"/>
                  </a:cubicBezTo>
                  <a:cubicBezTo>
                    <a:pt x="620" y="483"/>
                    <a:pt x="620" y="364"/>
                    <a:pt x="549" y="292"/>
                  </a:cubicBezTo>
                  <a:lnTo>
                    <a:pt x="310" y="54"/>
                  </a:lnTo>
                  <a:cubicBezTo>
                    <a:pt x="275" y="19"/>
                    <a:pt x="227" y="1"/>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01;p59">
              <a:extLst>
                <a:ext uri="{FF2B5EF4-FFF2-40B4-BE49-F238E27FC236}">
                  <a16:creationId xmlns:a16="http://schemas.microsoft.com/office/drawing/2014/main" id="{1EF291F2-878D-1F62-7710-219D01B09304}"/>
                </a:ext>
              </a:extLst>
            </p:cNvPr>
            <p:cNvSpPr/>
            <p:nvPr/>
          </p:nvSpPr>
          <p:spPr>
            <a:xfrm>
              <a:off x="6477458" y="2656027"/>
              <a:ext cx="129636" cy="107902"/>
            </a:xfrm>
            <a:custGeom>
              <a:avLst/>
              <a:gdLst/>
              <a:ahLst/>
              <a:cxnLst/>
              <a:rect l="l" t="t" r="r" b="b"/>
              <a:pathLst>
                <a:path w="3549" h="2954" extrusionOk="0">
                  <a:moveTo>
                    <a:pt x="1096" y="0"/>
                  </a:moveTo>
                  <a:cubicBezTo>
                    <a:pt x="834" y="0"/>
                    <a:pt x="572" y="119"/>
                    <a:pt x="382" y="286"/>
                  </a:cubicBezTo>
                  <a:cubicBezTo>
                    <a:pt x="1" y="691"/>
                    <a:pt x="1" y="1310"/>
                    <a:pt x="382" y="1715"/>
                  </a:cubicBezTo>
                  <a:lnTo>
                    <a:pt x="429" y="1739"/>
                  </a:lnTo>
                  <a:cubicBezTo>
                    <a:pt x="465" y="1775"/>
                    <a:pt x="507" y="1792"/>
                    <a:pt x="548" y="1792"/>
                  </a:cubicBezTo>
                  <a:cubicBezTo>
                    <a:pt x="590" y="1792"/>
                    <a:pt x="632" y="1775"/>
                    <a:pt x="667" y="1739"/>
                  </a:cubicBezTo>
                  <a:cubicBezTo>
                    <a:pt x="739" y="1691"/>
                    <a:pt x="739" y="1572"/>
                    <a:pt x="667" y="1501"/>
                  </a:cubicBezTo>
                  <a:lnTo>
                    <a:pt x="620" y="1453"/>
                  </a:lnTo>
                  <a:cubicBezTo>
                    <a:pt x="501" y="1334"/>
                    <a:pt x="429" y="1167"/>
                    <a:pt x="429" y="1001"/>
                  </a:cubicBezTo>
                  <a:cubicBezTo>
                    <a:pt x="429" y="834"/>
                    <a:pt x="501" y="667"/>
                    <a:pt x="620" y="548"/>
                  </a:cubicBezTo>
                  <a:cubicBezTo>
                    <a:pt x="763" y="429"/>
                    <a:pt x="929" y="358"/>
                    <a:pt x="1096" y="358"/>
                  </a:cubicBezTo>
                  <a:cubicBezTo>
                    <a:pt x="1263" y="358"/>
                    <a:pt x="1429" y="429"/>
                    <a:pt x="1549" y="548"/>
                  </a:cubicBezTo>
                  <a:lnTo>
                    <a:pt x="1691" y="691"/>
                  </a:lnTo>
                  <a:cubicBezTo>
                    <a:pt x="1727" y="715"/>
                    <a:pt x="1769" y="727"/>
                    <a:pt x="1810" y="727"/>
                  </a:cubicBezTo>
                  <a:cubicBezTo>
                    <a:pt x="1852" y="727"/>
                    <a:pt x="1894" y="715"/>
                    <a:pt x="1930" y="691"/>
                  </a:cubicBezTo>
                  <a:lnTo>
                    <a:pt x="2072" y="548"/>
                  </a:lnTo>
                  <a:cubicBezTo>
                    <a:pt x="2192" y="429"/>
                    <a:pt x="2358" y="358"/>
                    <a:pt x="2549" y="358"/>
                  </a:cubicBezTo>
                  <a:cubicBezTo>
                    <a:pt x="2715" y="358"/>
                    <a:pt x="2882" y="429"/>
                    <a:pt x="3001" y="548"/>
                  </a:cubicBezTo>
                  <a:cubicBezTo>
                    <a:pt x="3120" y="667"/>
                    <a:pt x="3192" y="834"/>
                    <a:pt x="3192" y="1001"/>
                  </a:cubicBezTo>
                  <a:cubicBezTo>
                    <a:pt x="3192" y="1167"/>
                    <a:pt x="3120" y="1334"/>
                    <a:pt x="3001" y="1453"/>
                  </a:cubicBezTo>
                  <a:lnTo>
                    <a:pt x="1882" y="2572"/>
                  </a:lnTo>
                  <a:cubicBezTo>
                    <a:pt x="1858" y="2596"/>
                    <a:pt x="1834" y="2620"/>
                    <a:pt x="1810" y="2620"/>
                  </a:cubicBezTo>
                  <a:cubicBezTo>
                    <a:pt x="1787" y="2620"/>
                    <a:pt x="1763" y="2596"/>
                    <a:pt x="1739" y="2572"/>
                  </a:cubicBezTo>
                  <a:lnTo>
                    <a:pt x="1239" y="2072"/>
                  </a:lnTo>
                  <a:cubicBezTo>
                    <a:pt x="1203" y="2036"/>
                    <a:pt x="1162" y="2019"/>
                    <a:pt x="1120" y="2019"/>
                  </a:cubicBezTo>
                  <a:cubicBezTo>
                    <a:pt x="1078" y="2019"/>
                    <a:pt x="1037" y="2036"/>
                    <a:pt x="1001" y="2072"/>
                  </a:cubicBezTo>
                  <a:cubicBezTo>
                    <a:pt x="929" y="2144"/>
                    <a:pt x="929" y="2239"/>
                    <a:pt x="1001" y="2310"/>
                  </a:cubicBezTo>
                  <a:lnTo>
                    <a:pt x="1501" y="2834"/>
                  </a:lnTo>
                  <a:cubicBezTo>
                    <a:pt x="1572" y="2906"/>
                    <a:pt x="1691" y="2953"/>
                    <a:pt x="1810" y="2953"/>
                  </a:cubicBezTo>
                  <a:cubicBezTo>
                    <a:pt x="1930" y="2953"/>
                    <a:pt x="2049" y="2906"/>
                    <a:pt x="2120" y="2834"/>
                  </a:cubicBezTo>
                  <a:lnTo>
                    <a:pt x="3239" y="1715"/>
                  </a:lnTo>
                  <a:cubicBezTo>
                    <a:pt x="3430" y="1524"/>
                    <a:pt x="3525" y="1263"/>
                    <a:pt x="3525" y="1001"/>
                  </a:cubicBezTo>
                  <a:cubicBezTo>
                    <a:pt x="3549" y="739"/>
                    <a:pt x="3430" y="477"/>
                    <a:pt x="3239" y="286"/>
                  </a:cubicBezTo>
                  <a:cubicBezTo>
                    <a:pt x="3049" y="119"/>
                    <a:pt x="2811" y="0"/>
                    <a:pt x="2549" y="0"/>
                  </a:cubicBezTo>
                  <a:cubicBezTo>
                    <a:pt x="2263" y="0"/>
                    <a:pt x="2025" y="119"/>
                    <a:pt x="1834" y="286"/>
                  </a:cubicBezTo>
                  <a:lnTo>
                    <a:pt x="1810" y="310"/>
                  </a:lnTo>
                  <a:lnTo>
                    <a:pt x="1787" y="286"/>
                  </a:lnTo>
                  <a:cubicBezTo>
                    <a:pt x="1620" y="119"/>
                    <a:pt x="1358" y="0"/>
                    <a:pt x="10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02;p59">
              <a:extLst>
                <a:ext uri="{FF2B5EF4-FFF2-40B4-BE49-F238E27FC236}">
                  <a16:creationId xmlns:a16="http://schemas.microsoft.com/office/drawing/2014/main" id="{EDCAAF06-937C-B427-8D24-1B425205ED41}"/>
                </a:ext>
              </a:extLst>
            </p:cNvPr>
            <p:cNvSpPr/>
            <p:nvPr/>
          </p:nvSpPr>
          <p:spPr>
            <a:xfrm>
              <a:off x="6177348" y="2647333"/>
              <a:ext cx="125289" cy="125289"/>
            </a:xfrm>
            <a:custGeom>
              <a:avLst/>
              <a:gdLst/>
              <a:ahLst/>
              <a:cxnLst/>
              <a:rect l="l" t="t" r="r" b="b"/>
              <a:pathLst>
                <a:path w="3430" h="3430" extrusionOk="0">
                  <a:moveTo>
                    <a:pt x="1858" y="334"/>
                  </a:moveTo>
                  <a:lnTo>
                    <a:pt x="1858" y="381"/>
                  </a:lnTo>
                  <a:cubicBezTo>
                    <a:pt x="1858" y="453"/>
                    <a:pt x="1930" y="548"/>
                    <a:pt x="2001" y="572"/>
                  </a:cubicBezTo>
                  <a:cubicBezTo>
                    <a:pt x="2120" y="596"/>
                    <a:pt x="2239" y="643"/>
                    <a:pt x="2334" y="691"/>
                  </a:cubicBezTo>
                  <a:cubicBezTo>
                    <a:pt x="2377" y="712"/>
                    <a:pt x="2420" y="724"/>
                    <a:pt x="2459" y="724"/>
                  </a:cubicBezTo>
                  <a:cubicBezTo>
                    <a:pt x="2506" y="724"/>
                    <a:pt x="2546" y="706"/>
                    <a:pt x="2573" y="667"/>
                  </a:cubicBezTo>
                  <a:lnTo>
                    <a:pt x="2596" y="643"/>
                  </a:lnTo>
                  <a:lnTo>
                    <a:pt x="2787" y="834"/>
                  </a:lnTo>
                  <a:lnTo>
                    <a:pt x="2763" y="858"/>
                  </a:lnTo>
                  <a:cubicBezTo>
                    <a:pt x="2715" y="929"/>
                    <a:pt x="2692" y="1024"/>
                    <a:pt x="2739" y="1096"/>
                  </a:cubicBezTo>
                  <a:cubicBezTo>
                    <a:pt x="2811" y="1215"/>
                    <a:pt x="2858" y="1310"/>
                    <a:pt x="2882" y="1429"/>
                  </a:cubicBezTo>
                  <a:cubicBezTo>
                    <a:pt x="2906" y="1524"/>
                    <a:pt x="2977" y="1572"/>
                    <a:pt x="3073" y="1572"/>
                  </a:cubicBezTo>
                  <a:lnTo>
                    <a:pt x="3096" y="1572"/>
                  </a:lnTo>
                  <a:lnTo>
                    <a:pt x="3096" y="1858"/>
                  </a:lnTo>
                  <a:lnTo>
                    <a:pt x="3073" y="1858"/>
                  </a:lnTo>
                  <a:cubicBezTo>
                    <a:pt x="2977" y="1858"/>
                    <a:pt x="2906" y="1905"/>
                    <a:pt x="2882" y="2001"/>
                  </a:cubicBezTo>
                  <a:cubicBezTo>
                    <a:pt x="2858" y="2120"/>
                    <a:pt x="2811" y="2239"/>
                    <a:pt x="2739" y="2334"/>
                  </a:cubicBezTo>
                  <a:cubicBezTo>
                    <a:pt x="2692" y="2405"/>
                    <a:pt x="2715" y="2501"/>
                    <a:pt x="2763" y="2572"/>
                  </a:cubicBezTo>
                  <a:lnTo>
                    <a:pt x="2787" y="2596"/>
                  </a:lnTo>
                  <a:lnTo>
                    <a:pt x="2596" y="2786"/>
                  </a:lnTo>
                  <a:lnTo>
                    <a:pt x="2573" y="2763"/>
                  </a:lnTo>
                  <a:cubicBezTo>
                    <a:pt x="2543" y="2733"/>
                    <a:pt x="2495" y="2713"/>
                    <a:pt x="2441" y="2713"/>
                  </a:cubicBezTo>
                  <a:cubicBezTo>
                    <a:pt x="2407" y="2713"/>
                    <a:pt x="2371" y="2721"/>
                    <a:pt x="2334" y="2739"/>
                  </a:cubicBezTo>
                  <a:cubicBezTo>
                    <a:pt x="2239" y="2810"/>
                    <a:pt x="2120" y="2834"/>
                    <a:pt x="2001" y="2882"/>
                  </a:cubicBezTo>
                  <a:cubicBezTo>
                    <a:pt x="1930" y="2906"/>
                    <a:pt x="1858" y="2977"/>
                    <a:pt x="1858" y="3072"/>
                  </a:cubicBezTo>
                  <a:lnTo>
                    <a:pt x="1858" y="3096"/>
                  </a:lnTo>
                  <a:lnTo>
                    <a:pt x="1596" y="3096"/>
                  </a:lnTo>
                  <a:lnTo>
                    <a:pt x="1596" y="3072"/>
                  </a:lnTo>
                  <a:cubicBezTo>
                    <a:pt x="1596" y="2977"/>
                    <a:pt x="1525" y="2906"/>
                    <a:pt x="1429" y="2882"/>
                  </a:cubicBezTo>
                  <a:cubicBezTo>
                    <a:pt x="1310" y="2834"/>
                    <a:pt x="1215" y="2810"/>
                    <a:pt x="1096" y="2739"/>
                  </a:cubicBezTo>
                  <a:cubicBezTo>
                    <a:pt x="1064" y="2717"/>
                    <a:pt x="1027" y="2706"/>
                    <a:pt x="990" y="2706"/>
                  </a:cubicBezTo>
                  <a:cubicBezTo>
                    <a:pt x="944" y="2706"/>
                    <a:pt x="897" y="2723"/>
                    <a:pt x="858" y="2763"/>
                  </a:cubicBezTo>
                  <a:lnTo>
                    <a:pt x="858" y="2786"/>
                  </a:lnTo>
                  <a:lnTo>
                    <a:pt x="644" y="2596"/>
                  </a:lnTo>
                  <a:lnTo>
                    <a:pt x="667" y="2572"/>
                  </a:lnTo>
                  <a:cubicBezTo>
                    <a:pt x="739" y="2501"/>
                    <a:pt x="739" y="2405"/>
                    <a:pt x="715" y="2334"/>
                  </a:cubicBezTo>
                  <a:cubicBezTo>
                    <a:pt x="644" y="2239"/>
                    <a:pt x="596" y="2120"/>
                    <a:pt x="572" y="2001"/>
                  </a:cubicBezTo>
                  <a:cubicBezTo>
                    <a:pt x="548" y="1929"/>
                    <a:pt x="477" y="1858"/>
                    <a:pt x="382" y="1858"/>
                  </a:cubicBezTo>
                  <a:lnTo>
                    <a:pt x="358" y="1858"/>
                  </a:lnTo>
                  <a:lnTo>
                    <a:pt x="358" y="1572"/>
                  </a:lnTo>
                  <a:lnTo>
                    <a:pt x="382" y="1572"/>
                  </a:lnTo>
                  <a:cubicBezTo>
                    <a:pt x="477" y="1572"/>
                    <a:pt x="548" y="1524"/>
                    <a:pt x="572" y="1429"/>
                  </a:cubicBezTo>
                  <a:cubicBezTo>
                    <a:pt x="596" y="1310"/>
                    <a:pt x="644" y="1191"/>
                    <a:pt x="715" y="1096"/>
                  </a:cubicBezTo>
                  <a:cubicBezTo>
                    <a:pt x="763" y="1024"/>
                    <a:pt x="739" y="929"/>
                    <a:pt x="667" y="858"/>
                  </a:cubicBezTo>
                  <a:lnTo>
                    <a:pt x="644" y="834"/>
                  </a:lnTo>
                  <a:lnTo>
                    <a:pt x="858" y="643"/>
                  </a:lnTo>
                  <a:lnTo>
                    <a:pt x="858" y="667"/>
                  </a:lnTo>
                  <a:cubicBezTo>
                    <a:pt x="897" y="706"/>
                    <a:pt x="944" y="724"/>
                    <a:pt x="990" y="724"/>
                  </a:cubicBezTo>
                  <a:cubicBezTo>
                    <a:pt x="1027" y="724"/>
                    <a:pt x="1064" y="712"/>
                    <a:pt x="1096" y="691"/>
                  </a:cubicBezTo>
                  <a:cubicBezTo>
                    <a:pt x="1215" y="643"/>
                    <a:pt x="1310" y="596"/>
                    <a:pt x="1429" y="572"/>
                  </a:cubicBezTo>
                  <a:cubicBezTo>
                    <a:pt x="1525" y="548"/>
                    <a:pt x="1596" y="453"/>
                    <a:pt x="1596" y="381"/>
                  </a:cubicBezTo>
                  <a:lnTo>
                    <a:pt x="1596" y="334"/>
                  </a:lnTo>
                  <a:close/>
                  <a:moveTo>
                    <a:pt x="1429" y="0"/>
                  </a:moveTo>
                  <a:cubicBezTo>
                    <a:pt x="1334" y="0"/>
                    <a:pt x="1239" y="95"/>
                    <a:pt x="1239" y="191"/>
                  </a:cubicBezTo>
                  <a:lnTo>
                    <a:pt x="1239" y="262"/>
                  </a:lnTo>
                  <a:cubicBezTo>
                    <a:pt x="1168" y="286"/>
                    <a:pt x="1096" y="310"/>
                    <a:pt x="1025" y="357"/>
                  </a:cubicBezTo>
                  <a:lnTo>
                    <a:pt x="977" y="310"/>
                  </a:lnTo>
                  <a:cubicBezTo>
                    <a:pt x="941" y="262"/>
                    <a:pt x="894" y="238"/>
                    <a:pt x="846" y="238"/>
                  </a:cubicBezTo>
                  <a:cubicBezTo>
                    <a:pt x="798" y="238"/>
                    <a:pt x="751" y="262"/>
                    <a:pt x="715" y="310"/>
                  </a:cubicBezTo>
                  <a:lnTo>
                    <a:pt x="310" y="715"/>
                  </a:lnTo>
                  <a:cubicBezTo>
                    <a:pt x="263" y="738"/>
                    <a:pt x="239" y="786"/>
                    <a:pt x="239" y="834"/>
                  </a:cubicBezTo>
                  <a:cubicBezTo>
                    <a:pt x="239" y="905"/>
                    <a:pt x="263" y="953"/>
                    <a:pt x="310" y="977"/>
                  </a:cubicBezTo>
                  <a:lnTo>
                    <a:pt x="358" y="1024"/>
                  </a:lnTo>
                  <a:cubicBezTo>
                    <a:pt x="310" y="1096"/>
                    <a:pt x="286" y="1167"/>
                    <a:pt x="263" y="1239"/>
                  </a:cubicBezTo>
                  <a:lnTo>
                    <a:pt x="191" y="1239"/>
                  </a:lnTo>
                  <a:cubicBezTo>
                    <a:pt x="96" y="1239"/>
                    <a:pt x="1" y="1310"/>
                    <a:pt x="1" y="1429"/>
                  </a:cubicBezTo>
                  <a:lnTo>
                    <a:pt x="1" y="2001"/>
                  </a:lnTo>
                  <a:cubicBezTo>
                    <a:pt x="1" y="2120"/>
                    <a:pt x="96" y="2191"/>
                    <a:pt x="191" y="2191"/>
                  </a:cubicBezTo>
                  <a:lnTo>
                    <a:pt x="263" y="2191"/>
                  </a:lnTo>
                  <a:cubicBezTo>
                    <a:pt x="286" y="2286"/>
                    <a:pt x="310" y="2358"/>
                    <a:pt x="358" y="2405"/>
                  </a:cubicBezTo>
                  <a:lnTo>
                    <a:pt x="310" y="2453"/>
                  </a:lnTo>
                  <a:cubicBezTo>
                    <a:pt x="263" y="2501"/>
                    <a:pt x="239" y="2548"/>
                    <a:pt x="239" y="2596"/>
                  </a:cubicBezTo>
                  <a:cubicBezTo>
                    <a:pt x="239" y="2644"/>
                    <a:pt x="263" y="2691"/>
                    <a:pt x="310" y="2739"/>
                  </a:cubicBezTo>
                  <a:lnTo>
                    <a:pt x="715" y="3144"/>
                  </a:lnTo>
                  <a:cubicBezTo>
                    <a:pt x="751" y="3179"/>
                    <a:pt x="798" y="3197"/>
                    <a:pt x="846" y="3197"/>
                  </a:cubicBezTo>
                  <a:cubicBezTo>
                    <a:pt x="894" y="3197"/>
                    <a:pt x="941" y="3179"/>
                    <a:pt x="977" y="3144"/>
                  </a:cubicBezTo>
                  <a:lnTo>
                    <a:pt x="1025" y="3096"/>
                  </a:lnTo>
                  <a:cubicBezTo>
                    <a:pt x="1096" y="3120"/>
                    <a:pt x="1168" y="3144"/>
                    <a:pt x="1239" y="3168"/>
                  </a:cubicBezTo>
                  <a:lnTo>
                    <a:pt x="1239" y="3239"/>
                  </a:lnTo>
                  <a:cubicBezTo>
                    <a:pt x="1239" y="3358"/>
                    <a:pt x="1334" y="3429"/>
                    <a:pt x="1429" y="3429"/>
                  </a:cubicBezTo>
                  <a:lnTo>
                    <a:pt x="2001" y="3429"/>
                  </a:lnTo>
                  <a:cubicBezTo>
                    <a:pt x="2120" y="3429"/>
                    <a:pt x="2215" y="3358"/>
                    <a:pt x="2215" y="3239"/>
                  </a:cubicBezTo>
                  <a:lnTo>
                    <a:pt x="2215" y="3168"/>
                  </a:lnTo>
                  <a:cubicBezTo>
                    <a:pt x="2287" y="3144"/>
                    <a:pt x="2358" y="3120"/>
                    <a:pt x="2406" y="3096"/>
                  </a:cubicBezTo>
                  <a:lnTo>
                    <a:pt x="2453" y="3144"/>
                  </a:lnTo>
                  <a:cubicBezTo>
                    <a:pt x="2501" y="3179"/>
                    <a:pt x="2555" y="3197"/>
                    <a:pt x="2605" y="3197"/>
                  </a:cubicBezTo>
                  <a:cubicBezTo>
                    <a:pt x="2656" y="3197"/>
                    <a:pt x="2704" y="3179"/>
                    <a:pt x="2739" y="3144"/>
                  </a:cubicBezTo>
                  <a:lnTo>
                    <a:pt x="3144" y="2739"/>
                  </a:lnTo>
                  <a:cubicBezTo>
                    <a:pt x="3168" y="2691"/>
                    <a:pt x="3192" y="2644"/>
                    <a:pt x="3192" y="2596"/>
                  </a:cubicBezTo>
                  <a:cubicBezTo>
                    <a:pt x="3192" y="2548"/>
                    <a:pt x="3168" y="2501"/>
                    <a:pt x="3144" y="2453"/>
                  </a:cubicBezTo>
                  <a:lnTo>
                    <a:pt x="3096" y="2405"/>
                  </a:lnTo>
                  <a:cubicBezTo>
                    <a:pt x="3120" y="2334"/>
                    <a:pt x="3168" y="2286"/>
                    <a:pt x="3168" y="2191"/>
                  </a:cubicBezTo>
                  <a:lnTo>
                    <a:pt x="3239" y="2191"/>
                  </a:lnTo>
                  <a:cubicBezTo>
                    <a:pt x="3358" y="2191"/>
                    <a:pt x="3430" y="2120"/>
                    <a:pt x="3430" y="2001"/>
                  </a:cubicBezTo>
                  <a:lnTo>
                    <a:pt x="3430" y="1429"/>
                  </a:lnTo>
                  <a:cubicBezTo>
                    <a:pt x="3430" y="1334"/>
                    <a:pt x="3358" y="1239"/>
                    <a:pt x="3239" y="1239"/>
                  </a:cubicBezTo>
                  <a:lnTo>
                    <a:pt x="3168" y="1239"/>
                  </a:lnTo>
                  <a:cubicBezTo>
                    <a:pt x="3144" y="1167"/>
                    <a:pt x="3120" y="1096"/>
                    <a:pt x="3096" y="1024"/>
                  </a:cubicBezTo>
                  <a:lnTo>
                    <a:pt x="3144" y="977"/>
                  </a:lnTo>
                  <a:cubicBezTo>
                    <a:pt x="3168" y="953"/>
                    <a:pt x="3192" y="881"/>
                    <a:pt x="3192" y="834"/>
                  </a:cubicBezTo>
                  <a:cubicBezTo>
                    <a:pt x="3192" y="786"/>
                    <a:pt x="3168" y="738"/>
                    <a:pt x="3144" y="715"/>
                  </a:cubicBezTo>
                  <a:lnTo>
                    <a:pt x="2739" y="310"/>
                  </a:lnTo>
                  <a:cubicBezTo>
                    <a:pt x="2704" y="262"/>
                    <a:pt x="2656" y="238"/>
                    <a:pt x="2605" y="238"/>
                  </a:cubicBezTo>
                  <a:cubicBezTo>
                    <a:pt x="2555" y="238"/>
                    <a:pt x="2501" y="262"/>
                    <a:pt x="2453" y="310"/>
                  </a:cubicBezTo>
                  <a:lnTo>
                    <a:pt x="2406" y="357"/>
                  </a:lnTo>
                  <a:cubicBezTo>
                    <a:pt x="2334" y="310"/>
                    <a:pt x="2287" y="286"/>
                    <a:pt x="2215" y="262"/>
                  </a:cubicBezTo>
                  <a:lnTo>
                    <a:pt x="2215" y="191"/>
                  </a:lnTo>
                  <a:cubicBezTo>
                    <a:pt x="2215" y="95"/>
                    <a:pt x="2120" y="0"/>
                    <a:pt x="20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03;p59">
              <a:extLst>
                <a:ext uri="{FF2B5EF4-FFF2-40B4-BE49-F238E27FC236}">
                  <a16:creationId xmlns:a16="http://schemas.microsoft.com/office/drawing/2014/main" id="{BF28FD28-0E2A-D348-2FD9-C35B2710DB9D}"/>
                </a:ext>
              </a:extLst>
            </p:cNvPr>
            <p:cNvSpPr/>
            <p:nvPr/>
          </p:nvSpPr>
          <p:spPr>
            <a:xfrm>
              <a:off x="6211282" y="2680391"/>
              <a:ext cx="58298" cy="59175"/>
            </a:xfrm>
            <a:custGeom>
              <a:avLst/>
              <a:gdLst/>
              <a:ahLst/>
              <a:cxnLst/>
              <a:rect l="l" t="t" r="r" b="b"/>
              <a:pathLst>
                <a:path w="1596" h="1620" extrusionOk="0">
                  <a:moveTo>
                    <a:pt x="786" y="357"/>
                  </a:moveTo>
                  <a:cubicBezTo>
                    <a:pt x="1048" y="357"/>
                    <a:pt x="1263" y="548"/>
                    <a:pt x="1263" y="810"/>
                  </a:cubicBezTo>
                  <a:cubicBezTo>
                    <a:pt x="1263" y="1072"/>
                    <a:pt x="1048" y="1262"/>
                    <a:pt x="786" y="1262"/>
                  </a:cubicBezTo>
                  <a:cubicBezTo>
                    <a:pt x="548" y="1262"/>
                    <a:pt x="334" y="1072"/>
                    <a:pt x="334" y="810"/>
                  </a:cubicBezTo>
                  <a:cubicBezTo>
                    <a:pt x="334" y="548"/>
                    <a:pt x="548" y="357"/>
                    <a:pt x="786" y="357"/>
                  </a:cubicBezTo>
                  <a:close/>
                  <a:moveTo>
                    <a:pt x="786" y="0"/>
                  </a:moveTo>
                  <a:cubicBezTo>
                    <a:pt x="358" y="0"/>
                    <a:pt x="0" y="357"/>
                    <a:pt x="0" y="810"/>
                  </a:cubicBezTo>
                  <a:cubicBezTo>
                    <a:pt x="0" y="1262"/>
                    <a:pt x="358" y="1620"/>
                    <a:pt x="786" y="1620"/>
                  </a:cubicBezTo>
                  <a:cubicBezTo>
                    <a:pt x="1239" y="1620"/>
                    <a:pt x="1596" y="1262"/>
                    <a:pt x="1596" y="810"/>
                  </a:cubicBezTo>
                  <a:cubicBezTo>
                    <a:pt x="1596" y="357"/>
                    <a:pt x="1239" y="0"/>
                    <a:pt x="78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Google Shape;1221;p59">
            <a:extLst>
              <a:ext uri="{FF2B5EF4-FFF2-40B4-BE49-F238E27FC236}">
                <a16:creationId xmlns:a16="http://schemas.microsoft.com/office/drawing/2014/main" id="{35BCFCCB-391A-075F-79FF-CBE50D8AB688}"/>
              </a:ext>
            </a:extLst>
          </p:cNvPr>
          <p:cNvSpPr txBox="1"/>
          <p:nvPr/>
        </p:nvSpPr>
        <p:spPr>
          <a:xfrm flipH="1">
            <a:off x="4308492" y="4037525"/>
            <a:ext cx="2143200" cy="571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RU" sz="900" dirty="0">
                <a:solidFill>
                  <a:schemeClr val="bg1"/>
                </a:solidFill>
              </a:rPr>
              <a:t>Согласно результатам </a:t>
            </a:r>
            <a:r>
              <a:rPr lang="ru-RU" sz="900" b="1" dirty="0">
                <a:solidFill>
                  <a:schemeClr val="bg1"/>
                </a:solidFill>
              </a:rPr>
              <a:t>PISA-2018 </a:t>
            </a:r>
            <a:r>
              <a:rPr lang="ru-RU" sz="900" dirty="0">
                <a:solidFill>
                  <a:schemeClr val="bg1"/>
                </a:solidFill>
              </a:rPr>
              <a:t>(OECD, 2020), средний балл по чтению у 15-летних подростков был выше в тех странах, где родители чаще обсуждали успехи своего ребенка по инициативе учителей</a:t>
            </a:r>
            <a:endParaRPr sz="900" dirty="0">
              <a:solidFill>
                <a:schemeClr val="bg1"/>
              </a:solidFill>
              <a:latin typeface="Figtree"/>
              <a:ea typeface="Figtree"/>
              <a:cs typeface="Figtree"/>
              <a:sym typeface="Figtree"/>
            </a:endParaRPr>
          </a:p>
        </p:txBody>
      </p:sp>
      <p:sp>
        <p:nvSpPr>
          <p:cNvPr id="46" name="Google Shape;646;p51">
            <a:extLst>
              <a:ext uri="{FF2B5EF4-FFF2-40B4-BE49-F238E27FC236}">
                <a16:creationId xmlns:a16="http://schemas.microsoft.com/office/drawing/2014/main" id="{15917E23-CD27-F5E5-4D69-5DC36A5C40AD}"/>
              </a:ext>
            </a:extLst>
          </p:cNvPr>
          <p:cNvSpPr txBox="1">
            <a:spLocks/>
          </p:cNvSpPr>
          <p:nvPr/>
        </p:nvSpPr>
        <p:spPr>
          <a:xfrm>
            <a:off x="1636296" y="2442860"/>
            <a:ext cx="8863444" cy="1501213"/>
          </a:xfrm>
          <a:prstGeom prst="rect">
            <a:avLst/>
          </a:prstGeom>
        </p:spPr>
        <p:txBody>
          <a:bodyPr spcFirstLastPara="1" vert="horz" wrap="square" lIns="91425" tIns="91425" rIns="91425" bIns="91425"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ru-RU" dirty="0"/>
              <a:t>СІЗДІҢ ОЙЫҢЫЗША, ЖОҒАРЫДАҒЫ ЖАУАПТАРЫҢЫЗҒА ҚАНДАЙ ҚҰНДЫЛЫҚТАР ӘСЕР ЕТТІ?</a:t>
            </a:r>
            <a:endParaRPr lang="en-US" dirty="0"/>
          </a:p>
        </p:txBody>
      </p:sp>
      <p:grpSp>
        <p:nvGrpSpPr>
          <p:cNvPr id="47" name="Google Shape;648;p51">
            <a:extLst>
              <a:ext uri="{FF2B5EF4-FFF2-40B4-BE49-F238E27FC236}">
                <a16:creationId xmlns:a16="http://schemas.microsoft.com/office/drawing/2014/main" id="{DBD63234-2E66-DF69-EFE0-E4D2C3432B2F}"/>
              </a:ext>
            </a:extLst>
          </p:cNvPr>
          <p:cNvGrpSpPr/>
          <p:nvPr/>
        </p:nvGrpSpPr>
        <p:grpSpPr>
          <a:xfrm>
            <a:off x="731272" y="2005669"/>
            <a:ext cx="10766821" cy="2498237"/>
            <a:chOff x="3134000" y="1972250"/>
            <a:chExt cx="3747993" cy="2394923"/>
          </a:xfrm>
        </p:grpSpPr>
        <p:sp>
          <p:nvSpPr>
            <p:cNvPr id="48" name="Google Shape;649;p51">
              <a:extLst>
                <a:ext uri="{FF2B5EF4-FFF2-40B4-BE49-F238E27FC236}">
                  <a16:creationId xmlns:a16="http://schemas.microsoft.com/office/drawing/2014/main" id="{A65FB8DC-3F18-B859-57F1-80180C981595}"/>
                </a:ext>
              </a:extLst>
            </p:cNvPr>
            <p:cNvSpPr/>
            <p:nvPr/>
          </p:nvSpPr>
          <p:spPr>
            <a:xfrm>
              <a:off x="3377364" y="1972250"/>
              <a:ext cx="3253499" cy="2174839"/>
            </a:xfrm>
            <a:custGeom>
              <a:avLst/>
              <a:gdLst/>
              <a:ahLst/>
              <a:cxnLst/>
              <a:rect l="l" t="t" r="r" b="b"/>
              <a:pathLst>
                <a:path w="81526" h="54497" fill="none" extrusionOk="0">
                  <a:moveTo>
                    <a:pt x="2879" y="54496"/>
                  </a:moveTo>
                  <a:lnTo>
                    <a:pt x="78695" y="54496"/>
                  </a:lnTo>
                  <a:cubicBezTo>
                    <a:pt x="80305" y="54496"/>
                    <a:pt x="81525" y="53277"/>
                    <a:pt x="81525" y="51667"/>
                  </a:cubicBezTo>
                  <a:lnTo>
                    <a:pt x="81525" y="2879"/>
                  </a:lnTo>
                  <a:cubicBezTo>
                    <a:pt x="81525" y="1220"/>
                    <a:pt x="80305" y="1"/>
                    <a:pt x="78695" y="1"/>
                  </a:cubicBezTo>
                  <a:lnTo>
                    <a:pt x="2879" y="1"/>
                  </a:lnTo>
                  <a:cubicBezTo>
                    <a:pt x="1220" y="1"/>
                    <a:pt x="1" y="1220"/>
                    <a:pt x="1" y="2879"/>
                  </a:cubicBezTo>
                  <a:lnTo>
                    <a:pt x="1" y="51667"/>
                  </a:lnTo>
                  <a:cubicBezTo>
                    <a:pt x="1" y="53277"/>
                    <a:pt x="1220" y="54496"/>
                    <a:pt x="2879" y="54496"/>
                  </a:cubicBezTo>
                  <a:close/>
                </a:path>
              </a:pathLst>
            </a:custGeom>
            <a:noFill/>
            <a:ln w="28575" cap="flat" cmpd="sng">
              <a:solidFill>
                <a:schemeClr val="accent2"/>
              </a:solidFill>
              <a:prstDash val="solid"/>
              <a:miter lim="48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50;p51">
              <a:extLst>
                <a:ext uri="{FF2B5EF4-FFF2-40B4-BE49-F238E27FC236}">
                  <a16:creationId xmlns:a16="http://schemas.microsoft.com/office/drawing/2014/main" id="{3A785FE0-293D-1B0C-7DCD-78EA182383BA}"/>
                </a:ext>
              </a:extLst>
            </p:cNvPr>
            <p:cNvSpPr/>
            <p:nvPr/>
          </p:nvSpPr>
          <p:spPr>
            <a:xfrm>
              <a:off x="3134000" y="4236676"/>
              <a:ext cx="3747993" cy="130498"/>
            </a:xfrm>
            <a:custGeom>
              <a:avLst/>
              <a:gdLst/>
              <a:ahLst/>
              <a:cxnLst/>
              <a:rect l="l" t="t" r="r" b="b"/>
              <a:pathLst>
                <a:path w="93917" h="3270" fill="none" extrusionOk="0">
                  <a:moveTo>
                    <a:pt x="93917" y="1"/>
                  </a:moveTo>
                  <a:lnTo>
                    <a:pt x="93917" y="2245"/>
                  </a:lnTo>
                  <a:cubicBezTo>
                    <a:pt x="93917" y="2830"/>
                    <a:pt x="93331" y="3269"/>
                    <a:pt x="92697" y="3269"/>
                  </a:cubicBezTo>
                  <a:lnTo>
                    <a:pt x="1025" y="3269"/>
                  </a:lnTo>
                  <a:cubicBezTo>
                    <a:pt x="439" y="3269"/>
                    <a:pt x="0" y="2830"/>
                    <a:pt x="0" y="2245"/>
                  </a:cubicBezTo>
                  <a:lnTo>
                    <a:pt x="0" y="1"/>
                  </a:lnTo>
                  <a:lnTo>
                    <a:pt x="38640" y="1"/>
                  </a:lnTo>
                  <a:cubicBezTo>
                    <a:pt x="38640" y="586"/>
                    <a:pt x="39274" y="1025"/>
                    <a:pt x="40055" y="1025"/>
                  </a:cubicBezTo>
                  <a:lnTo>
                    <a:pt x="53911" y="1025"/>
                  </a:lnTo>
                  <a:cubicBezTo>
                    <a:pt x="54496" y="1025"/>
                    <a:pt x="55130" y="586"/>
                    <a:pt x="55326" y="1"/>
                  </a:cubicBezTo>
                  <a:close/>
                </a:path>
              </a:pathLst>
            </a:custGeom>
            <a:noFill/>
            <a:ln w="28575" cap="flat" cmpd="sng">
              <a:solidFill>
                <a:schemeClr val="accent2"/>
              </a:solidFill>
              <a:prstDash val="solid"/>
              <a:miter lim="4878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20601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34"/>
            <a:ext cx="12187879" cy="6858000"/>
          </a:xfrm>
          <a:prstGeom prst="rect">
            <a:avLst/>
          </a:prstGeom>
        </p:spPr>
      </p:pic>
      <p:sp>
        <p:nvSpPr>
          <p:cNvPr id="10" name="Номер слайда 9"/>
          <p:cNvSpPr>
            <a:spLocks noGrp="1"/>
          </p:cNvSpPr>
          <p:nvPr>
            <p:ph type="sldNum" sz="quarter" idx="12"/>
          </p:nvPr>
        </p:nvSpPr>
        <p:spPr/>
        <p:txBody>
          <a:bodyPr/>
          <a:lstStyle/>
          <a:p>
            <a:fld id="{87B9CBA1-B698-4BC5-BF9A-E2A824C4F519}" type="slidenum">
              <a:rPr lang="ru-RU" smtClean="0"/>
              <a:t>9</a:t>
            </a:fld>
            <a:endParaRPr lang="ru-RU"/>
          </a:p>
        </p:txBody>
      </p:sp>
      <p:grpSp>
        <p:nvGrpSpPr>
          <p:cNvPr id="27" name="Google Shape;1205;p59">
            <a:extLst>
              <a:ext uri="{FF2B5EF4-FFF2-40B4-BE49-F238E27FC236}">
                <a16:creationId xmlns:a16="http://schemas.microsoft.com/office/drawing/2014/main" id="{D74756A6-DD0A-AB10-081F-E7BAF6E02846}"/>
              </a:ext>
            </a:extLst>
          </p:cNvPr>
          <p:cNvGrpSpPr/>
          <p:nvPr/>
        </p:nvGrpSpPr>
        <p:grpSpPr>
          <a:xfrm>
            <a:off x="5181999" y="3016810"/>
            <a:ext cx="408889" cy="428906"/>
            <a:chOff x="7617006" y="1979245"/>
            <a:chExt cx="408889" cy="428906"/>
          </a:xfrm>
        </p:grpSpPr>
        <p:sp>
          <p:nvSpPr>
            <p:cNvPr id="28" name="Google Shape;1206;p59">
              <a:extLst>
                <a:ext uri="{FF2B5EF4-FFF2-40B4-BE49-F238E27FC236}">
                  <a16:creationId xmlns:a16="http://schemas.microsoft.com/office/drawing/2014/main" id="{981A2046-C0FC-A9AB-2A22-530AE70C44E0}"/>
                </a:ext>
              </a:extLst>
            </p:cNvPr>
            <p:cNvSpPr/>
            <p:nvPr/>
          </p:nvSpPr>
          <p:spPr>
            <a:xfrm>
              <a:off x="7690938" y="2020120"/>
              <a:ext cx="334957" cy="388032"/>
            </a:xfrm>
            <a:custGeom>
              <a:avLst/>
              <a:gdLst/>
              <a:ahLst/>
              <a:cxnLst/>
              <a:rect l="l" t="t" r="r" b="b"/>
              <a:pathLst>
                <a:path w="9170" h="10623" extrusionOk="0">
                  <a:moveTo>
                    <a:pt x="7043" y="0"/>
                  </a:moveTo>
                  <a:cubicBezTo>
                    <a:pt x="7011" y="0"/>
                    <a:pt x="6980" y="8"/>
                    <a:pt x="6955" y="25"/>
                  </a:cubicBezTo>
                  <a:cubicBezTo>
                    <a:pt x="6883" y="73"/>
                    <a:pt x="6859" y="192"/>
                    <a:pt x="6907" y="263"/>
                  </a:cubicBezTo>
                  <a:cubicBezTo>
                    <a:pt x="7002" y="430"/>
                    <a:pt x="7074" y="668"/>
                    <a:pt x="7074" y="906"/>
                  </a:cubicBezTo>
                  <a:cubicBezTo>
                    <a:pt x="7027" y="898"/>
                    <a:pt x="6979" y="894"/>
                    <a:pt x="6929" y="894"/>
                  </a:cubicBezTo>
                  <a:cubicBezTo>
                    <a:pt x="6697" y="894"/>
                    <a:pt x="6436" y="979"/>
                    <a:pt x="6240" y="1097"/>
                  </a:cubicBezTo>
                  <a:cubicBezTo>
                    <a:pt x="6169" y="1144"/>
                    <a:pt x="6121" y="1239"/>
                    <a:pt x="6169" y="1335"/>
                  </a:cubicBezTo>
                  <a:cubicBezTo>
                    <a:pt x="6216" y="1382"/>
                    <a:pt x="6264" y="1406"/>
                    <a:pt x="6335" y="1406"/>
                  </a:cubicBezTo>
                  <a:cubicBezTo>
                    <a:pt x="6359" y="1406"/>
                    <a:pt x="6383" y="1406"/>
                    <a:pt x="6407" y="1382"/>
                  </a:cubicBezTo>
                  <a:cubicBezTo>
                    <a:pt x="6584" y="1294"/>
                    <a:pt x="6773" y="1245"/>
                    <a:pt x="6976" y="1245"/>
                  </a:cubicBezTo>
                  <a:cubicBezTo>
                    <a:pt x="7047" y="1245"/>
                    <a:pt x="7119" y="1251"/>
                    <a:pt x="7193" y="1263"/>
                  </a:cubicBezTo>
                  <a:cubicBezTo>
                    <a:pt x="7693" y="1358"/>
                    <a:pt x="8050" y="1787"/>
                    <a:pt x="8050" y="2287"/>
                  </a:cubicBezTo>
                  <a:cubicBezTo>
                    <a:pt x="8050" y="2382"/>
                    <a:pt x="8026" y="2478"/>
                    <a:pt x="8002" y="2573"/>
                  </a:cubicBezTo>
                  <a:cubicBezTo>
                    <a:pt x="7979" y="2668"/>
                    <a:pt x="8026" y="2740"/>
                    <a:pt x="8098" y="2787"/>
                  </a:cubicBezTo>
                  <a:cubicBezTo>
                    <a:pt x="8383" y="2930"/>
                    <a:pt x="8550" y="3216"/>
                    <a:pt x="8550" y="3526"/>
                  </a:cubicBezTo>
                  <a:cubicBezTo>
                    <a:pt x="8550" y="3573"/>
                    <a:pt x="8550" y="3645"/>
                    <a:pt x="8526" y="3716"/>
                  </a:cubicBezTo>
                  <a:cubicBezTo>
                    <a:pt x="8264" y="3502"/>
                    <a:pt x="7907" y="3383"/>
                    <a:pt x="7550" y="3383"/>
                  </a:cubicBezTo>
                  <a:cubicBezTo>
                    <a:pt x="7455" y="3383"/>
                    <a:pt x="7359" y="3454"/>
                    <a:pt x="7359" y="3549"/>
                  </a:cubicBezTo>
                  <a:cubicBezTo>
                    <a:pt x="7359" y="3645"/>
                    <a:pt x="7455" y="3716"/>
                    <a:pt x="7550" y="3716"/>
                  </a:cubicBezTo>
                  <a:cubicBezTo>
                    <a:pt x="7907" y="3716"/>
                    <a:pt x="8241" y="3859"/>
                    <a:pt x="8479" y="4121"/>
                  </a:cubicBezTo>
                  <a:cubicBezTo>
                    <a:pt x="8717" y="4359"/>
                    <a:pt x="8836" y="4669"/>
                    <a:pt x="8836" y="5002"/>
                  </a:cubicBezTo>
                  <a:cubicBezTo>
                    <a:pt x="8836" y="5407"/>
                    <a:pt x="8669" y="5764"/>
                    <a:pt x="8360" y="6002"/>
                  </a:cubicBezTo>
                  <a:cubicBezTo>
                    <a:pt x="8312" y="5931"/>
                    <a:pt x="8241" y="5836"/>
                    <a:pt x="8169" y="5764"/>
                  </a:cubicBezTo>
                  <a:cubicBezTo>
                    <a:pt x="8193" y="5693"/>
                    <a:pt x="8193" y="5621"/>
                    <a:pt x="8193" y="5550"/>
                  </a:cubicBezTo>
                  <a:cubicBezTo>
                    <a:pt x="8193" y="5455"/>
                    <a:pt x="8122" y="5383"/>
                    <a:pt x="8026" y="5383"/>
                  </a:cubicBezTo>
                  <a:cubicBezTo>
                    <a:pt x="7931" y="5383"/>
                    <a:pt x="7860" y="5455"/>
                    <a:pt x="7860" y="5550"/>
                  </a:cubicBezTo>
                  <a:cubicBezTo>
                    <a:pt x="7860" y="5717"/>
                    <a:pt x="7764" y="5883"/>
                    <a:pt x="7598" y="5978"/>
                  </a:cubicBezTo>
                  <a:cubicBezTo>
                    <a:pt x="7526" y="6026"/>
                    <a:pt x="7502" y="6145"/>
                    <a:pt x="7550" y="6217"/>
                  </a:cubicBezTo>
                  <a:cubicBezTo>
                    <a:pt x="7574" y="6264"/>
                    <a:pt x="7645" y="6312"/>
                    <a:pt x="7693" y="6312"/>
                  </a:cubicBezTo>
                  <a:cubicBezTo>
                    <a:pt x="7717" y="6312"/>
                    <a:pt x="7764" y="6288"/>
                    <a:pt x="7788" y="6288"/>
                  </a:cubicBezTo>
                  <a:cubicBezTo>
                    <a:pt x="7860" y="6240"/>
                    <a:pt x="7931" y="6169"/>
                    <a:pt x="8002" y="6098"/>
                  </a:cubicBezTo>
                  <a:cubicBezTo>
                    <a:pt x="8145" y="6240"/>
                    <a:pt x="8264" y="6502"/>
                    <a:pt x="8241" y="6741"/>
                  </a:cubicBezTo>
                  <a:cubicBezTo>
                    <a:pt x="8217" y="7193"/>
                    <a:pt x="7979" y="7574"/>
                    <a:pt x="7574" y="7717"/>
                  </a:cubicBezTo>
                  <a:cubicBezTo>
                    <a:pt x="7479" y="7765"/>
                    <a:pt x="7359" y="7765"/>
                    <a:pt x="7240" y="7765"/>
                  </a:cubicBezTo>
                  <a:cubicBezTo>
                    <a:pt x="7002" y="7765"/>
                    <a:pt x="6764" y="7693"/>
                    <a:pt x="6574" y="7526"/>
                  </a:cubicBezTo>
                  <a:cubicBezTo>
                    <a:pt x="6544" y="7496"/>
                    <a:pt x="6505" y="7483"/>
                    <a:pt x="6468" y="7483"/>
                  </a:cubicBezTo>
                  <a:cubicBezTo>
                    <a:pt x="6415" y="7483"/>
                    <a:pt x="6363" y="7509"/>
                    <a:pt x="6335" y="7550"/>
                  </a:cubicBezTo>
                  <a:cubicBezTo>
                    <a:pt x="6264" y="7622"/>
                    <a:pt x="6264" y="7717"/>
                    <a:pt x="6335" y="7788"/>
                  </a:cubicBezTo>
                  <a:cubicBezTo>
                    <a:pt x="6597" y="8003"/>
                    <a:pt x="6907" y="8122"/>
                    <a:pt x="7240" y="8122"/>
                  </a:cubicBezTo>
                  <a:cubicBezTo>
                    <a:pt x="7336" y="8122"/>
                    <a:pt x="7407" y="8122"/>
                    <a:pt x="7479" y="8098"/>
                  </a:cubicBezTo>
                  <a:lnTo>
                    <a:pt x="7479" y="8098"/>
                  </a:lnTo>
                  <a:cubicBezTo>
                    <a:pt x="7526" y="8860"/>
                    <a:pt x="6907" y="9551"/>
                    <a:pt x="6121" y="9574"/>
                  </a:cubicBezTo>
                  <a:cubicBezTo>
                    <a:pt x="6169" y="9479"/>
                    <a:pt x="6169" y="9360"/>
                    <a:pt x="6169" y="9241"/>
                  </a:cubicBezTo>
                  <a:cubicBezTo>
                    <a:pt x="6169" y="9051"/>
                    <a:pt x="6145" y="8884"/>
                    <a:pt x="6073" y="8741"/>
                  </a:cubicBezTo>
                  <a:cubicBezTo>
                    <a:pt x="6056" y="8671"/>
                    <a:pt x="6000" y="8627"/>
                    <a:pt x="5934" y="8627"/>
                  </a:cubicBezTo>
                  <a:cubicBezTo>
                    <a:pt x="5910" y="8627"/>
                    <a:pt x="5885" y="8633"/>
                    <a:pt x="5859" y="8646"/>
                  </a:cubicBezTo>
                  <a:cubicBezTo>
                    <a:pt x="5764" y="8669"/>
                    <a:pt x="5716" y="8765"/>
                    <a:pt x="5764" y="8860"/>
                  </a:cubicBezTo>
                  <a:cubicBezTo>
                    <a:pt x="5812" y="8979"/>
                    <a:pt x="5835" y="9098"/>
                    <a:pt x="5835" y="9241"/>
                  </a:cubicBezTo>
                  <a:cubicBezTo>
                    <a:pt x="5835" y="9765"/>
                    <a:pt x="5359" y="10289"/>
                    <a:pt x="4788" y="10289"/>
                  </a:cubicBezTo>
                  <a:cubicBezTo>
                    <a:pt x="4216" y="10289"/>
                    <a:pt x="3740" y="9813"/>
                    <a:pt x="3740" y="9217"/>
                  </a:cubicBezTo>
                  <a:lnTo>
                    <a:pt x="3740" y="8765"/>
                  </a:lnTo>
                  <a:cubicBezTo>
                    <a:pt x="3740" y="8669"/>
                    <a:pt x="3668" y="8598"/>
                    <a:pt x="3573" y="8598"/>
                  </a:cubicBezTo>
                  <a:cubicBezTo>
                    <a:pt x="3478" y="8598"/>
                    <a:pt x="3406" y="8669"/>
                    <a:pt x="3406" y="8765"/>
                  </a:cubicBezTo>
                  <a:lnTo>
                    <a:pt x="3406" y="9217"/>
                  </a:lnTo>
                  <a:cubicBezTo>
                    <a:pt x="3406" y="9813"/>
                    <a:pt x="2930" y="10289"/>
                    <a:pt x="2335" y="10289"/>
                  </a:cubicBezTo>
                  <a:cubicBezTo>
                    <a:pt x="1787" y="10289"/>
                    <a:pt x="1311" y="9813"/>
                    <a:pt x="1311" y="9241"/>
                  </a:cubicBezTo>
                  <a:cubicBezTo>
                    <a:pt x="1311" y="9098"/>
                    <a:pt x="1334" y="8979"/>
                    <a:pt x="1382" y="8860"/>
                  </a:cubicBezTo>
                  <a:cubicBezTo>
                    <a:pt x="1406" y="8765"/>
                    <a:pt x="1358" y="8669"/>
                    <a:pt x="1287" y="8646"/>
                  </a:cubicBezTo>
                  <a:cubicBezTo>
                    <a:pt x="1261" y="8633"/>
                    <a:pt x="1236" y="8627"/>
                    <a:pt x="1211" y="8627"/>
                  </a:cubicBezTo>
                  <a:cubicBezTo>
                    <a:pt x="1144" y="8627"/>
                    <a:pt x="1084" y="8671"/>
                    <a:pt x="1049" y="8741"/>
                  </a:cubicBezTo>
                  <a:cubicBezTo>
                    <a:pt x="1001" y="8884"/>
                    <a:pt x="953" y="9051"/>
                    <a:pt x="953" y="9241"/>
                  </a:cubicBezTo>
                  <a:cubicBezTo>
                    <a:pt x="953" y="9360"/>
                    <a:pt x="977" y="9479"/>
                    <a:pt x="1001" y="9574"/>
                  </a:cubicBezTo>
                  <a:cubicBezTo>
                    <a:pt x="739" y="9574"/>
                    <a:pt x="501" y="9503"/>
                    <a:pt x="287" y="9360"/>
                  </a:cubicBezTo>
                  <a:cubicBezTo>
                    <a:pt x="258" y="9332"/>
                    <a:pt x="223" y="9319"/>
                    <a:pt x="187" y="9319"/>
                  </a:cubicBezTo>
                  <a:cubicBezTo>
                    <a:pt x="132" y="9319"/>
                    <a:pt x="77" y="9350"/>
                    <a:pt x="48" y="9408"/>
                  </a:cubicBezTo>
                  <a:cubicBezTo>
                    <a:pt x="1" y="9479"/>
                    <a:pt x="25" y="9598"/>
                    <a:pt x="96" y="9646"/>
                  </a:cubicBezTo>
                  <a:cubicBezTo>
                    <a:pt x="406" y="9836"/>
                    <a:pt x="763" y="9932"/>
                    <a:pt x="1144" y="9932"/>
                  </a:cubicBezTo>
                  <a:cubicBezTo>
                    <a:pt x="1382" y="10360"/>
                    <a:pt x="1858" y="10622"/>
                    <a:pt x="2335" y="10622"/>
                  </a:cubicBezTo>
                  <a:cubicBezTo>
                    <a:pt x="2882" y="10622"/>
                    <a:pt x="3335" y="10336"/>
                    <a:pt x="3573" y="9908"/>
                  </a:cubicBezTo>
                  <a:cubicBezTo>
                    <a:pt x="3811" y="10336"/>
                    <a:pt x="4264" y="10622"/>
                    <a:pt x="4788" y="10622"/>
                  </a:cubicBezTo>
                  <a:cubicBezTo>
                    <a:pt x="5288" y="10622"/>
                    <a:pt x="5740" y="10360"/>
                    <a:pt x="6002" y="9932"/>
                  </a:cubicBezTo>
                  <a:cubicBezTo>
                    <a:pt x="6028" y="9933"/>
                    <a:pt x="6054" y="9933"/>
                    <a:pt x="6079" y="9933"/>
                  </a:cubicBezTo>
                  <a:cubicBezTo>
                    <a:pt x="7093" y="9933"/>
                    <a:pt x="7928" y="9025"/>
                    <a:pt x="7812" y="8003"/>
                  </a:cubicBezTo>
                  <a:cubicBezTo>
                    <a:pt x="8288" y="7765"/>
                    <a:pt x="8598" y="7264"/>
                    <a:pt x="8598" y="6741"/>
                  </a:cubicBezTo>
                  <a:cubicBezTo>
                    <a:pt x="8598" y="6598"/>
                    <a:pt x="8574" y="6455"/>
                    <a:pt x="8526" y="6312"/>
                  </a:cubicBezTo>
                  <a:cubicBezTo>
                    <a:pt x="8931" y="6026"/>
                    <a:pt x="9169" y="5550"/>
                    <a:pt x="9169" y="5026"/>
                  </a:cubicBezTo>
                  <a:cubicBezTo>
                    <a:pt x="9169" y="4645"/>
                    <a:pt x="9050" y="4288"/>
                    <a:pt x="8812" y="3978"/>
                  </a:cubicBezTo>
                  <a:cubicBezTo>
                    <a:pt x="8860" y="3835"/>
                    <a:pt x="8907" y="3692"/>
                    <a:pt x="8907" y="3526"/>
                  </a:cubicBezTo>
                  <a:cubicBezTo>
                    <a:pt x="8907" y="3121"/>
                    <a:pt x="8693" y="2764"/>
                    <a:pt x="8360" y="2549"/>
                  </a:cubicBezTo>
                  <a:cubicBezTo>
                    <a:pt x="8383" y="2454"/>
                    <a:pt x="8383" y="2382"/>
                    <a:pt x="8383" y="2287"/>
                  </a:cubicBezTo>
                  <a:cubicBezTo>
                    <a:pt x="8383" y="1668"/>
                    <a:pt x="7979" y="1144"/>
                    <a:pt x="7407" y="954"/>
                  </a:cubicBezTo>
                  <a:cubicBezTo>
                    <a:pt x="7431" y="692"/>
                    <a:pt x="7359" y="334"/>
                    <a:pt x="7193" y="73"/>
                  </a:cubicBezTo>
                  <a:cubicBezTo>
                    <a:pt x="7162" y="26"/>
                    <a:pt x="7101" y="0"/>
                    <a:pt x="70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07;p59">
              <a:extLst>
                <a:ext uri="{FF2B5EF4-FFF2-40B4-BE49-F238E27FC236}">
                  <a16:creationId xmlns:a16="http://schemas.microsoft.com/office/drawing/2014/main" id="{36B86D21-04FF-8DA1-1DA1-190CFE593F64}"/>
                </a:ext>
              </a:extLst>
            </p:cNvPr>
            <p:cNvSpPr/>
            <p:nvPr/>
          </p:nvSpPr>
          <p:spPr>
            <a:xfrm>
              <a:off x="7617006" y="1979245"/>
              <a:ext cx="315817" cy="372361"/>
            </a:xfrm>
            <a:custGeom>
              <a:avLst/>
              <a:gdLst/>
              <a:ahLst/>
              <a:cxnLst/>
              <a:rect l="l" t="t" r="r" b="b"/>
              <a:pathLst>
                <a:path w="8646" h="10194" extrusionOk="0">
                  <a:moveTo>
                    <a:pt x="4621" y="1"/>
                  </a:moveTo>
                  <a:cubicBezTo>
                    <a:pt x="4168" y="1"/>
                    <a:pt x="3787" y="239"/>
                    <a:pt x="3597" y="644"/>
                  </a:cubicBezTo>
                  <a:cubicBezTo>
                    <a:pt x="3454" y="596"/>
                    <a:pt x="3311" y="572"/>
                    <a:pt x="3144" y="572"/>
                  </a:cubicBezTo>
                  <a:cubicBezTo>
                    <a:pt x="2334" y="572"/>
                    <a:pt x="1691" y="1263"/>
                    <a:pt x="1763" y="2096"/>
                  </a:cubicBezTo>
                  <a:cubicBezTo>
                    <a:pt x="1167" y="2263"/>
                    <a:pt x="763" y="2811"/>
                    <a:pt x="763" y="3430"/>
                  </a:cubicBezTo>
                  <a:cubicBezTo>
                    <a:pt x="763" y="3501"/>
                    <a:pt x="786" y="3597"/>
                    <a:pt x="786" y="3668"/>
                  </a:cubicBezTo>
                  <a:cubicBezTo>
                    <a:pt x="477" y="3883"/>
                    <a:pt x="263" y="4240"/>
                    <a:pt x="263" y="4645"/>
                  </a:cubicBezTo>
                  <a:cubicBezTo>
                    <a:pt x="263" y="4811"/>
                    <a:pt x="286" y="4954"/>
                    <a:pt x="358" y="5097"/>
                  </a:cubicBezTo>
                  <a:cubicBezTo>
                    <a:pt x="120" y="5407"/>
                    <a:pt x="1" y="5764"/>
                    <a:pt x="1" y="6145"/>
                  </a:cubicBezTo>
                  <a:cubicBezTo>
                    <a:pt x="1" y="6669"/>
                    <a:pt x="239" y="7145"/>
                    <a:pt x="644" y="7455"/>
                  </a:cubicBezTo>
                  <a:cubicBezTo>
                    <a:pt x="596" y="7598"/>
                    <a:pt x="572" y="7740"/>
                    <a:pt x="572" y="7883"/>
                  </a:cubicBezTo>
                  <a:cubicBezTo>
                    <a:pt x="572" y="8407"/>
                    <a:pt x="882" y="8884"/>
                    <a:pt x="1358" y="9122"/>
                  </a:cubicBezTo>
                  <a:cubicBezTo>
                    <a:pt x="1334" y="9169"/>
                    <a:pt x="1334" y="9241"/>
                    <a:pt x="1334" y="9288"/>
                  </a:cubicBezTo>
                  <a:cubicBezTo>
                    <a:pt x="1334" y="9574"/>
                    <a:pt x="1406" y="9860"/>
                    <a:pt x="1549" y="10122"/>
                  </a:cubicBezTo>
                  <a:cubicBezTo>
                    <a:pt x="1572" y="10170"/>
                    <a:pt x="1620" y="10193"/>
                    <a:pt x="1691" y="10193"/>
                  </a:cubicBezTo>
                  <a:lnTo>
                    <a:pt x="1763" y="10193"/>
                  </a:lnTo>
                  <a:cubicBezTo>
                    <a:pt x="1858" y="10146"/>
                    <a:pt x="1882" y="10027"/>
                    <a:pt x="1834" y="9955"/>
                  </a:cubicBezTo>
                  <a:cubicBezTo>
                    <a:pt x="1739" y="9741"/>
                    <a:pt x="1691" y="9527"/>
                    <a:pt x="1691" y="9288"/>
                  </a:cubicBezTo>
                  <a:cubicBezTo>
                    <a:pt x="1691" y="9265"/>
                    <a:pt x="1691" y="9241"/>
                    <a:pt x="1691" y="9241"/>
                  </a:cubicBezTo>
                  <a:lnTo>
                    <a:pt x="1930" y="9241"/>
                  </a:lnTo>
                  <a:cubicBezTo>
                    <a:pt x="2239" y="9241"/>
                    <a:pt x="2573" y="9122"/>
                    <a:pt x="2811" y="8907"/>
                  </a:cubicBezTo>
                  <a:cubicBezTo>
                    <a:pt x="2882" y="8836"/>
                    <a:pt x="2882" y="8741"/>
                    <a:pt x="2834" y="8669"/>
                  </a:cubicBezTo>
                  <a:cubicBezTo>
                    <a:pt x="2795" y="8630"/>
                    <a:pt x="2749" y="8612"/>
                    <a:pt x="2699" y="8612"/>
                  </a:cubicBezTo>
                  <a:cubicBezTo>
                    <a:pt x="2658" y="8612"/>
                    <a:pt x="2615" y="8624"/>
                    <a:pt x="2573" y="8645"/>
                  </a:cubicBezTo>
                  <a:cubicBezTo>
                    <a:pt x="2406" y="8812"/>
                    <a:pt x="2168" y="8907"/>
                    <a:pt x="1930" y="8907"/>
                  </a:cubicBezTo>
                  <a:cubicBezTo>
                    <a:pt x="1787" y="8907"/>
                    <a:pt x="1691" y="8884"/>
                    <a:pt x="1596" y="8860"/>
                  </a:cubicBezTo>
                  <a:cubicBezTo>
                    <a:pt x="1191" y="8693"/>
                    <a:pt x="929" y="8312"/>
                    <a:pt x="929" y="7883"/>
                  </a:cubicBezTo>
                  <a:cubicBezTo>
                    <a:pt x="929" y="7645"/>
                    <a:pt x="977" y="7407"/>
                    <a:pt x="1167" y="7217"/>
                  </a:cubicBezTo>
                  <a:cubicBezTo>
                    <a:pt x="1215" y="7288"/>
                    <a:pt x="1287" y="7359"/>
                    <a:pt x="1382" y="7407"/>
                  </a:cubicBezTo>
                  <a:cubicBezTo>
                    <a:pt x="1406" y="7431"/>
                    <a:pt x="1429" y="7431"/>
                    <a:pt x="1477" y="7431"/>
                  </a:cubicBezTo>
                  <a:cubicBezTo>
                    <a:pt x="1525" y="7431"/>
                    <a:pt x="1572" y="7407"/>
                    <a:pt x="1620" y="7359"/>
                  </a:cubicBezTo>
                  <a:cubicBezTo>
                    <a:pt x="1668" y="7264"/>
                    <a:pt x="1644" y="7169"/>
                    <a:pt x="1549" y="7121"/>
                  </a:cubicBezTo>
                  <a:cubicBezTo>
                    <a:pt x="1406" y="7026"/>
                    <a:pt x="1310" y="6859"/>
                    <a:pt x="1310" y="6669"/>
                  </a:cubicBezTo>
                  <a:cubicBezTo>
                    <a:pt x="1310" y="6574"/>
                    <a:pt x="1239" y="6502"/>
                    <a:pt x="1144" y="6502"/>
                  </a:cubicBezTo>
                  <a:cubicBezTo>
                    <a:pt x="1048" y="6502"/>
                    <a:pt x="953" y="6574"/>
                    <a:pt x="953" y="6669"/>
                  </a:cubicBezTo>
                  <a:cubicBezTo>
                    <a:pt x="953" y="6740"/>
                    <a:pt x="977" y="6812"/>
                    <a:pt x="1001" y="6907"/>
                  </a:cubicBezTo>
                  <a:cubicBezTo>
                    <a:pt x="906" y="6978"/>
                    <a:pt x="858" y="7050"/>
                    <a:pt x="786" y="7121"/>
                  </a:cubicBezTo>
                  <a:cubicBezTo>
                    <a:pt x="501" y="6883"/>
                    <a:pt x="334" y="6526"/>
                    <a:pt x="334" y="6145"/>
                  </a:cubicBezTo>
                  <a:cubicBezTo>
                    <a:pt x="334" y="5811"/>
                    <a:pt x="453" y="5478"/>
                    <a:pt x="691" y="5240"/>
                  </a:cubicBezTo>
                  <a:cubicBezTo>
                    <a:pt x="929" y="4978"/>
                    <a:pt x="1263" y="4859"/>
                    <a:pt x="1620" y="4859"/>
                  </a:cubicBezTo>
                  <a:cubicBezTo>
                    <a:pt x="1715" y="4859"/>
                    <a:pt x="1787" y="4764"/>
                    <a:pt x="1787" y="4668"/>
                  </a:cubicBezTo>
                  <a:cubicBezTo>
                    <a:pt x="1787" y="4573"/>
                    <a:pt x="1715" y="4502"/>
                    <a:pt x="1620" y="4502"/>
                  </a:cubicBezTo>
                  <a:cubicBezTo>
                    <a:pt x="1239" y="4502"/>
                    <a:pt x="906" y="4621"/>
                    <a:pt x="620" y="4835"/>
                  </a:cubicBezTo>
                  <a:cubicBezTo>
                    <a:pt x="620" y="4787"/>
                    <a:pt x="596" y="4716"/>
                    <a:pt x="596" y="4645"/>
                  </a:cubicBezTo>
                  <a:cubicBezTo>
                    <a:pt x="596" y="4335"/>
                    <a:pt x="786" y="4049"/>
                    <a:pt x="1072" y="3906"/>
                  </a:cubicBezTo>
                  <a:cubicBezTo>
                    <a:pt x="1144" y="3883"/>
                    <a:pt x="1167" y="3787"/>
                    <a:pt x="1144" y="3716"/>
                  </a:cubicBezTo>
                  <a:cubicBezTo>
                    <a:pt x="1120" y="3621"/>
                    <a:pt x="1120" y="3525"/>
                    <a:pt x="1120" y="3430"/>
                  </a:cubicBezTo>
                  <a:cubicBezTo>
                    <a:pt x="1120" y="2906"/>
                    <a:pt x="1453" y="2501"/>
                    <a:pt x="1977" y="2382"/>
                  </a:cubicBezTo>
                  <a:cubicBezTo>
                    <a:pt x="2033" y="2370"/>
                    <a:pt x="2096" y="2364"/>
                    <a:pt x="2163" y="2364"/>
                  </a:cubicBezTo>
                  <a:cubicBezTo>
                    <a:pt x="2356" y="2364"/>
                    <a:pt x="2580" y="2413"/>
                    <a:pt x="2739" y="2501"/>
                  </a:cubicBezTo>
                  <a:cubicBezTo>
                    <a:pt x="2763" y="2525"/>
                    <a:pt x="2811" y="2549"/>
                    <a:pt x="2834" y="2549"/>
                  </a:cubicBezTo>
                  <a:cubicBezTo>
                    <a:pt x="2882" y="2549"/>
                    <a:pt x="2954" y="2501"/>
                    <a:pt x="2977" y="2454"/>
                  </a:cubicBezTo>
                  <a:cubicBezTo>
                    <a:pt x="3025" y="2382"/>
                    <a:pt x="3001" y="2263"/>
                    <a:pt x="2930" y="2216"/>
                  </a:cubicBezTo>
                  <a:cubicBezTo>
                    <a:pt x="2716" y="2109"/>
                    <a:pt x="2446" y="2021"/>
                    <a:pt x="2186" y="2021"/>
                  </a:cubicBezTo>
                  <a:cubicBezTo>
                    <a:pt x="2156" y="2021"/>
                    <a:pt x="2126" y="2023"/>
                    <a:pt x="2096" y="2025"/>
                  </a:cubicBezTo>
                  <a:cubicBezTo>
                    <a:pt x="2049" y="1430"/>
                    <a:pt x="2549" y="906"/>
                    <a:pt x="3144" y="906"/>
                  </a:cubicBezTo>
                  <a:cubicBezTo>
                    <a:pt x="3477" y="906"/>
                    <a:pt x="3787" y="1072"/>
                    <a:pt x="4001" y="1382"/>
                  </a:cubicBezTo>
                  <a:cubicBezTo>
                    <a:pt x="4025" y="1430"/>
                    <a:pt x="4097" y="1453"/>
                    <a:pt x="4144" y="1453"/>
                  </a:cubicBezTo>
                  <a:cubicBezTo>
                    <a:pt x="4168" y="1453"/>
                    <a:pt x="4216" y="1453"/>
                    <a:pt x="4240" y="1430"/>
                  </a:cubicBezTo>
                  <a:cubicBezTo>
                    <a:pt x="4311" y="1382"/>
                    <a:pt x="4335" y="1287"/>
                    <a:pt x="4287" y="1192"/>
                  </a:cubicBezTo>
                  <a:cubicBezTo>
                    <a:pt x="4168" y="1025"/>
                    <a:pt x="4049" y="882"/>
                    <a:pt x="3882" y="787"/>
                  </a:cubicBezTo>
                  <a:cubicBezTo>
                    <a:pt x="4025" y="525"/>
                    <a:pt x="4311" y="334"/>
                    <a:pt x="4621" y="334"/>
                  </a:cubicBezTo>
                  <a:cubicBezTo>
                    <a:pt x="5049" y="334"/>
                    <a:pt x="5430" y="715"/>
                    <a:pt x="5430" y="1144"/>
                  </a:cubicBezTo>
                  <a:lnTo>
                    <a:pt x="5430" y="1620"/>
                  </a:lnTo>
                  <a:cubicBezTo>
                    <a:pt x="5430" y="1715"/>
                    <a:pt x="5502" y="1811"/>
                    <a:pt x="5597" y="1811"/>
                  </a:cubicBezTo>
                  <a:cubicBezTo>
                    <a:pt x="5692" y="1811"/>
                    <a:pt x="5764" y="1715"/>
                    <a:pt x="5764" y="1620"/>
                  </a:cubicBezTo>
                  <a:lnTo>
                    <a:pt x="5764" y="1144"/>
                  </a:lnTo>
                  <a:cubicBezTo>
                    <a:pt x="5764" y="715"/>
                    <a:pt x="6121" y="334"/>
                    <a:pt x="6573" y="334"/>
                  </a:cubicBezTo>
                  <a:cubicBezTo>
                    <a:pt x="6883" y="334"/>
                    <a:pt x="7145" y="525"/>
                    <a:pt x="7288" y="787"/>
                  </a:cubicBezTo>
                  <a:cubicBezTo>
                    <a:pt x="7145" y="882"/>
                    <a:pt x="7002" y="1025"/>
                    <a:pt x="6907" y="1192"/>
                  </a:cubicBezTo>
                  <a:cubicBezTo>
                    <a:pt x="6835" y="1287"/>
                    <a:pt x="6859" y="1382"/>
                    <a:pt x="6954" y="1430"/>
                  </a:cubicBezTo>
                  <a:cubicBezTo>
                    <a:pt x="6978" y="1453"/>
                    <a:pt x="7002" y="1453"/>
                    <a:pt x="7050" y="1453"/>
                  </a:cubicBezTo>
                  <a:cubicBezTo>
                    <a:pt x="7097" y="1453"/>
                    <a:pt x="7145" y="1430"/>
                    <a:pt x="7193" y="1382"/>
                  </a:cubicBezTo>
                  <a:cubicBezTo>
                    <a:pt x="7288" y="1215"/>
                    <a:pt x="7431" y="1096"/>
                    <a:pt x="7574" y="1001"/>
                  </a:cubicBezTo>
                  <a:cubicBezTo>
                    <a:pt x="7707" y="947"/>
                    <a:pt x="7864" y="917"/>
                    <a:pt x="8025" y="917"/>
                  </a:cubicBezTo>
                  <a:cubicBezTo>
                    <a:pt x="8152" y="917"/>
                    <a:pt x="8282" y="935"/>
                    <a:pt x="8407" y="977"/>
                  </a:cubicBezTo>
                  <a:cubicBezTo>
                    <a:pt x="8419" y="981"/>
                    <a:pt x="8432" y="983"/>
                    <a:pt x="8446" y="983"/>
                  </a:cubicBezTo>
                  <a:cubicBezTo>
                    <a:pt x="8510" y="983"/>
                    <a:pt x="8582" y="937"/>
                    <a:pt x="8621" y="858"/>
                  </a:cubicBezTo>
                  <a:cubicBezTo>
                    <a:pt x="8645" y="763"/>
                    <a:pt x="8598" y="668"/>
                    <a:pt x="8502" y="644"/>
                  </a:cubicBezTo>
                  <a:cubicBezTo>
                    <a:pt x="8359" y="596"/>
                    <a:pt x="8193" y="572"/>
                    <a:pt x="8050" y="572"/>
                  </a:cubicBezTo>
                  <a:cubicBezTo>
                    <a:pt x="7883" y="572"/>
                    <a:pt x="7740" y="596"/>
                    <a:pt x="7597" y="644"/>
                  </a:cubicBezTo>
                  <a:cubicBezTo>
                    <a:pt x="7407" y="239"/>
                    <a:pt x="7026" y="1"/>
                    <a:pt x="6573" y="1"/>
                  </a:cubicBezTo>
                  <a:cubicBezTo>
                    <a:pt x="6169" y="1"/>
                    <a:pt x="5811" y="215"/>
                    <a:pt x="5597" y="549"/>
                  </a:cubicBezTo>
                  <a:cubicBezTo>
                    <a:pt x="5383" y="215"/>
                    <a:pt x="5025" y="1"/>
                    <a:pt x="46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08;p59">
              <a:extLst>
                <a:ext uri="{FF2B5EF4-FFF2-40B4-BE49-F238E27FC236}">
                  <a16:creationId xmlns:a16="http://schemas.microsoft.com/office/drawing/2014/main" id="{8E37723B-B7F1-F855-96B3-44ADB19CE0D2}"/>
                </a:ext>
              </a:extLst>
            </p:cNvPr>
            <p:cNvSpPr/>
            <p:nvPr/>
          </p:nvSpPr>
          <p:spPr>
            <a:xfrm>
              <a:off x="7690061" y="2058583"/>
              <a:ext cx="263619" cy="286924"/>
            </a:xfrm>
            <a:custGeom>
              <a:avLst/>
              <a:gdLst/>
              <a:ahLst/>
              <a:cxnLst/>
              <a:rect l="l" t="t" r="r" b="b"/>
              <a:pathLst>
                <a:path w="7217" h="7855" extrusionOk="0">
                  <a:moveTo>
                    <a:pt x="5113" y="482"/>
                  </a:moveTo>
                  <a:cubicBezTo>
                    <a:pt x="5158" y="482"/>
                    <a:pt x="5201" y="486"/>
                    <a:pt x="5240" y="496"/>
                  </a:cubicBezTo>
                  <a:cubicBezTo>
                    <a:pt x="5526" y="591"/>
                    <a:pt x="5740" y="1020"/>
                    <a:pt x="5740" y="1377"/>
                  </a:cubicBezTo>
                  <a:cubicBezTo>
                    <a:pt x="5764" y="1591"/>
                    <a:pt x="5693" y="1806"/>
                    <a:pt x="5597" y="2020"/>
                  </a:cubicBezTo>
                  <a:cubicBezTo>
                    <a:pt x="5335" y="1544"/>
                    <a:pt x="5002" y="1210"/>
                    <a:pt x="4883" y="1068"/>
                  </a:cubicBezTo>
                  <a:cubicBezTo>
                    <a:pt x="4764" y="925"/>
                    <a:pt x="4621" y="806"/>
                    <a:pt x="4502" y="687"/>
                  </a:cubicBezTo>
                  <a:cubicBezTo>
                    <a:pt x="4710" y="554"/>
                    <a:pt x="4934" y="482"/>
                    <a:pt x="5113" y="482"/>
                  </a:cubicBezTo>
                  <a:close/>
                  <a:moveTo>
                    <a:pt x="3621" y="1591"/>
                  </a:moveTo>
                  <a:cubicBezTo>
                    <a:pt x="3764" y="1663"/>
                    <a:pt x="3930" y="1782"/>
                    <a:pt x="4073" y="1949"/>
                  </a:cubicBezTo>
                  <a:cubicBezTo>
                    <a:pt x="3835" y="1972"/>
                    <a:pt x="3597" y="1996"/>
                    <a:pt x="3359" y="2068"/>
                  </a:cubicBezTo>
                  <a:cubicBezTo>
                    <a:pt x="3430" y="1901"/>
                    <a:pt x="3502" y="1734"/>
                    <a:pt x="3621" y="1591"/>
                  </a:cubicBezTo>
                  <a:close/>
                  <a:moveTo>
                    <a:pt x="4216" y="901"/>
                  </a:moveTo>
                  <a:cubicBezTo>
                    <a:pt x="4359" y="1020"/>
                    <a:pt x="4502" y="1163"/>
                    <a:pt x="4621" y="1306"/>
                  </a:cubicBezTo>
                  <a:cubicBezTo>
                    <a:pt x="4740" y="1425"/>
                    <a:pt x="5002" y="1687"/>
                    <a:pt x="5216" y="2068"/>
                  </a:cubicBezTo>
                  <a:cubicBezTo>
                    <a:pt x="4978" y="1996"/>
                    <a:pt x="4740" y="1949"/>
                    <a:pt x="4502" y="1949"/>
                  </a:cubicBezTo>
                  <a:cubicBezTo>
                    <a:pt x="4311" y="1663"/>
                    <a:pt x="4073" y="1449"/>
                    <a:pt x="3811" y="1306"/>
                  </a:cubicBezTo>
                  <a:cubicBezTo>
                    <a:pt x="3930" y="1139"/>
                    <a:pt x="4073" y="1020"/>
                    <a:pt x="4216" y="901"/>
                  </a:cubicBezTo>
                  <a:close/>
                  <a:moveTo>
                    <a:pt x="1216" y="996"/>
                  </a:moveTo>
                  <a:cubicBezTo>
                    <a:pt x="1358" y="996"/>
                    <a:pt x="1477" y="1234"/>
                    <a:pt x="1597" y="1544"/>
                  </a:cubicBezTo>
                  <a:cubicBezTo>
                    <a:pt x="1430" y="1639"/>
                    <a:pt x="1287" y="1734"/>
                    <a:pt x="1144" y="1806"/>
                  </a:cubicBezTo>
                  <a:cubicBezTo>
                    <a:pt x="977" y="1925"/>
                    <a:pt x="811" y="2020"/>
                    <a:pt x="668" y="2068"/>
                  </a:cubicBezTo>
                  <a:cubicBezTo>
                    <a:pt x="549" y="2139"/>
                    <a:pt x="477" y="2139"/>
                    <a:pt x="477" y="2139"/>
                  </a:cubicBezTo>
                  <a:cubicBezTo>
                    <a:pt x="430" y="2068"/>
                    <a:pt x="477" y="1830"/>
                    <a:pt x="644" y="1520"/>
                  </a:cubicBezTo>
                  <a:cubicBezTo>
                    <a:pt x="811" y="1210"/>
                    <a:pt x="1049" y="996"/>
                    <a:pt x="1216" y="996"/>
                  </a:cubicBezTo>
                  <a:close/>
                  <a:moveTo>
                    <a:pt x="3009" y="1442"/>
                  </a:moveTo>
                  <a:cubicBezTo>
                    <a:pt x="3102" y="1442"/>
                    <a:pt x="3195" y="1452"/>
                    <a:pt x="3287" y="1472"/>
                  </a:cubicBezTo>
                  <a:cubicBezTo>
                    <a:pt x="3144" y="1687"/>
                    <a:pt x="3025" y="1925"/>
                    <a:pt x="2930" y="2187"/>
                  </a:cubicBezTo>
                  <a:cubicBezTo>
                    <a:pt x="2716" y="2282"/>
                    <a:pt x="2502" y="2377"/>
                    <a:pt x="2287" y="2496"/>
                  </a:cubicBezTo>
                  <a:cubicBezTo>
                    <a:pt x="2192" y="2258"/>
                    <a:pt x="2120" y="2020"/>
                    <a:pt x="2049" y="1806"/>
                  </a:cubicBezTo>
                  <a:cubicBezTo>
                    <a:pt x="2025" y="1782"/>
                    <a:pt x="2025" y="1758"/>
                    <a:pt x="2025" y="1734"/>
                  </a:cubicBezTo>
                  <a:cubicBezTo>
                    <a:pt x="2342" y="1566"/>
                    <a:pt x="2674" y="1442"/>
                    <a:pt x="3009" y="1442"/>
                  </a:cubicBezTo>
                  <a:close/>
                  <a:moveTo>
                    <a:pt x="4716" y="2306"/>
                  </a:moveTo>
                  <a:lnTo>
                    <a:pt x="4716" y="2306"/>
                  </a:lnTo>
                  <a:cubicBezTo>
                    <a:pt x="4907" y="2330"/>
                    <a:pt x="5121" y="2377"/>
                    <a:pt x="5288" y="2449"/>
                  </a:cubicBezTo>
                  <a:cubicBezTo>
                    <a:pt x="5193" y="2568"/>
                    <a:pt x="5050" y="2687"/>
                    <a:pt x="4907" y="2806"/>
                  </a:cubicBezTo>
                  <a:cubicBezTo>
                    <a:pt x="4883" y="2687"/>
                    <a:pt x="4835" y="2568"/>
                    <a:pt x="4788" y="2449"/>
                  </a:cubicBezTo>
                  <a:cubicBezTo>
                    <a:pt x="4764" y="2401"/>
                    <a:pt x="4740" y="2354"/>
                    <a:pt x="4716" y="2306"/>
                  </a:cubicBezTo>
                  <a:close/>
                  <a:moveTo>
                    <a:pt x="2835" y="2615"/>
                  </a:moveTo>
                  <a:cubicBezTo>
                    <a:pt x="2811" y="2663"/>
                    <a:pt x="2811" y="2711"/>
                    <a:pt x="2787" y="2782"/>
                  </a:cubicBezTo>
                  <a:cubicBezTo>
                    <a:pt x="2787" y="2925"/>
                    <a:pt x="2763" y="3068"/>
                    <a:pt x="2787" y="3211"/>
                  </a:cubicBezTo>
                  <a:cubicBezTo>
                    <a:pt x="2644" y="3092"/>
                    <a:pt x="2549" y="2949"/>
                    <a:pt x="2454" y="2806"/>
                  </a:cubicBezTo>
                  <a:cubicBezTo>
                    <a:pt x="2573" y="2735"/>
                    <a:pt x="2692" y="2663"/>
                    <a:pt x="2835" y="2615"/>
                  </a:cubicBezTo>
                  <a:close/>
                  <a:moveTo>
                    <a:pt x="4311" y="2282"/>
                  </a:moveTo>
                  <a:cubicBezTo>
                    <a:pt x="4359" y="2377"/>
                    <a:pt x="4430" y="2473"/>
                    <a:pt x="4478" y="2592"/>
                  </a:cubicBezTo>
                  <a:cubicBezTo>
                    <a:pt x="4526" y="2735"/>
                    <a:pt x="4573" y="2877"/>
                    <a:pt x="4621" y="3020"/>
                  </a:cubicBezTo>
                  <a:cubicBezTo>
                    <a:pt x="4195" y="3272"/>
                    <a:pt x="3833" y="3398"/>
                    <a:pt x="3430" y="3398"/>
                  </a:cubicBezTo>
                  <a:cubicBezTo>
                    <a:pt x="3338" y="3398"/>
                    <a:pt x="3243" y="3391"/>
                    <a:pt x="3144" y="3378"/>
                  </a:cubicBezTo>
                  <a:cubicBezTo>
                    <a:pt x="3121" y="3187"/>
                    <a:pt x="3121" y="3020"/>
                    <a:pt x="3144" y="2830"/>
                  </a:cubicBezTo>
                  <a:cubicBezTo>
                    <a:pt x="3144" y="2687"/>
                    <a:pt x="3168" y="2568"/>
                    <a:pt x="3216" y="2473"/>
                  </a:cubicBezTo>
                  <a:cubicBezTo>
                    <a:pt x="3573" y="2354"/>
                    <a:pt x="3954" y="2282"/>
                    <a:pt x="4311" y="2282"/>
                  </a:cubicBezTo>
                  <a:close/>
                  <a:moveTo>
                    <a:pt x="4669" y="3378"/>
                  </a:moveTo>
                  <a:cubicBezTo>
                    <a:pt x="4692" y="3663"/>
                    <a:pt x="4669" y="3949"/>
                    <a:pt x="4597" y="4211"/>
                  </a:cubicBezTo>
                  <a:cubicBezTo>
                    <a:pt x="4454" y="3997"/>
                    <a:pt x="4288" y="3806"/>
                    <a:pt x="4073" y="3639"/>
                  </a:cubicBezTo>
                  <a:cubicBezTo>
                    <a:pt x="4264" y="3568"/>
                    <a:pt x="4478" y="3497"/>
                    <a:pt x="4669" y="3378"/>
                  </a:cubicBezTo>
                  <a:close/>
                  <a:moveTo>
                    <a:pt x="3309" y="3732"/>
                  </a:moveTo>
                  <a:cubicBezTo>
                    <a:pt x="3824" y="3732"/>
                    <a:pt x="4225" y="4227"/>
                    <a:pt x="4430" y="4592"/>
                  </a:cubicBezTo>
                  <a:cubicBezTo>
                    <a:pt x="4311" y="4783"/>
                    <a:pt x="4169" y="4973"/>
                    <a:pt x="3978" y="5116"/>
                  </a:cubicBezTo>
                  <a:cubicBezTo>
                    <a:pt x="3787" y="4902"/>
                    <a:pt x="3383" y="4425"/>
                    <a:pt x="3192" y="3735"/>
                  </a:cubicBezTo>
                  <a:lnTo>
                    <a:pt x="3240" y="3735"/>
                  </a:lnTo>
                  <a:cubicBezTo>
                    <a:pt x="3263" y="3733"/>
                    <a:pt x="3286" y="3732"/>
                    <a:pt x="3309" y="3732"/>
                  </a:cubicBezTo>
                  <a:close/>
                  <a:moveTo>
                    <a:pt x="5502" y="2735"/>
                  </a:moveTo>
                  <a:lnTo>
                    <a:pt x="5502" y="2735"/>
                  </a:lnTo>
                  <a:cubicBezTo>
                    <a:pt x="5764" y="3544"/>
                    <a:pt x="5740" y="4664"/>
                    <a:pt x="5193" y="5521"/>
                  </a:cubicBezTo>
                  <a:cubicBezTo>
                    <a:pt x="5121" y="5211"/>
                    <a:pt x="5002" y="4878"/>
                    <a:pt x="4812" y="4568"/>
                  </a:cubicBezTo>
                  <a:cubicBezTo>
                    <a:pt x="5002" y="4163"/>
                    <a:pt x="5073" y="3639"/>
                    <a:pt x="5002" y="3187"/>
                  </a:cubicBezTo>
                  <a:cubicBezTo>
                    <a:pt x="5169" y="3068"/>
                    <a:pt x="5359" y="2877"/>
                    <a:pt x="5502" y="2735"/>
                  </a:cubicBezTo>
                  <a:close/>
                  <a:moveTo>
                    <a:pt x="2859" y="3830"/>
                  </a:moveTo>
                  <a:cubicBezTo>
                    <a:pt x="3049" y="4544"/>
                    <a:pt x="3478" y="5068"/>
                    <a:pt x="3716" y="5330"/>
                  </a:cubicBezTo>
                  <a:cubicBezTo>
                    <a:pt x="3526" y="5449"/>
                    <a:pt x="3335" y="5521"/>
                    <a:pt x="3121" y="5568"/>
                  </a:cubicBezTo>
                  <a:cubicBezTo>
                    <a:pt x="2911" y="5621"/>
                    <a:pt x="2714" y="5648"/>
                    <a:pt x="2534" y="5648"/>
                  </a:cubicBezTo>
                  <a:cubicBezTo>
                    <a:pt x="2222" y="5648"/>
                    <a:pt x="1959" y="5568"/>
                    <a:pt x="1763" y="5402"/>
                  </a:cubicBezTo>
                  <a:lnTo>
                    <a:pt x="1763" y="5330"/>
                  </a:lnTo>
                  <a:cubicBezTo>
                    <a:pt x="1787" y="4878"/>
                    <a:pt x="2025" y="4425"/>
                    <a:pt x="2406" y="4092"/>
                  </a:cubicBezTo>
                  <a:cubicBezTo>
                    <a:pt x="2549" y="3973"/>
                    <a:pt x="2716" y="3901"/>
                    <a:pt x="2859" y="3830"/>
                  </a:cubicBezTo>
                  <a:close/>
                  <a:moveTo>
                    <a:pt x="4621" y="4925"/>
                  </a:moveTo>
                  <a:cubicBezTo>
                    <a:pt x="4740" y="5187"/>
                    <a:pt x="4835" y="5473"/>
                    <a:pt x="4883" y="5735"/>
                  </a:cubicBezTo>
                  <a:cubicBezTo>
                    <a:pt x="4621" y="5664"/>
                    <a:pt x="4407" y="5521"/>
                    <a:pt x="4240" y="5354"/>
                  </a:cubicBezTo>
                  <a:cubicBezTo>
                    <a:pt x="4383" y="5235"/>
                    <a:pt x="4502" y="5092"/>
                    <a:pt x="4621" y="4925"/>
                  </a:cubicBezTo>
                  <a:close/>
                  <a:moveTo>
                    <a:pt x="3954" y="5568"/>
                  </a:moveTo>
                  <a:cubicBezTo>
                    <a:pt x="4145" y="5759"/>
                    <a:pt x="4407" y="5949"/>
                    <a:pt x="4740" y="6045"/>
                  </a:cubicBezTo>
                  <a:cubicBezTo>
                    <a:pt x="4317" y="6468"/>
                    <a:pt x="3667" y="6876"/>
                    <a:pt x="3064" y="6876"/>
                  </a:cubicBezTo>
                  <a:cubicBezTo>
                    <a:pt x="2886" y="6876"/>
                    <a:pt x="2712" y="6841"/>
                    <a:pt x="2549" y="6759"/>
                  </a:cubicBezTo>
                  <a:cubicBezTo>
                    <a:pt x="2192" y="6592"/>
                    <a:pt x="1930" y="6235"/>
                    <a:pt x="1811" y="5830"/>
                  </a:cubicBezTo>
                  <a:lnTo>
                    <a:pt x="1811" y="5830"/>
                  </a:lnTo>
                  <a:cubicBezTo>
                    <a:pt x="2004" y="5920"/>
                    <a:pt x="2253" y="5990"/>
                    <a:pt x="2563" y="5990"/>
                  </a:cubicBezTo>
                  <a:cubicBezTo>
                    <a:pt x="2750" y="5990"/>
                    <a:pt x="2959" y="5965"/>
                    <a:pt x="3192" y="5902"/>
                  </a:cubicBezTo>
                  <a:cubicBezTo>
                    <a:pt x="3478" y="5854"/>
                    <a:pt x="3740" y="5735"/>
                    <a:pt x="3954" y="5568"/>
                  </a:cubicBezTo>
                  <a:close/>
                  <a:moveTo>
                    <a:pt x="3399" y="1"/>
                  </a:moveTo>
                  <a:cubicBezTo>
                    <a:pt x="3333" y="1"/>
                    <a:pt x="3274" y="40"/>
                    <a:pt x="3240" y="91"/>
                  </a:cubicBezTo>
                  <a:cubicBezTo>
                    <a:pt x="3192" y="186"/>
                    <a:pt x="3240" y="282"/>
                    <a:pt x="3311" y="329"/>
                  </a:cubicBezTo>
                  <a:cubicBezTo>
                    <a:pt x="3526" y="425"/>
                    <a:pt x="3740" y="544"/>
                    <a:pt x="3930" y="687"/>
                  </a:cubicBezTo>
                  <a:cubicBezTo>
                    <a:pt x="3764" y="829"/>
                    <a:pt x="3621" y="972"/>
                    <a:pt x="3478" y="1163"/>
                  </a:cubicBezTo>
                  <a:cubicBezTo>
                    <a:pt x="3331" y="1116"/>
                    <a:pt x="3182" y="1095"/>
                    <a:pt x="3032" y="1095"/>
                  </a:cubicBezTo>
                  <a:cubicBezTo>
                    <a:pt x="2650" y="1095"/>
                    <a:pt x="2266" y="1230"/>
                    <a:pt x="1906" y="1401"/>
                  </a:cubicBezTo>
                  <a:cubicBezTo>
                    <a:pt x="1739" y="972"/>
                    <a:pt x="1573" y="663"/>
                    <a:pt x="1216" y="663"/>
                  </a:cubicBezTo>
                  <a:cubicBezTo>
                    <a:pt x="1205" y="662"/>
                    <a:pt x="1195" y="662"/>
                    <a:pt x="1185" y="662"/>
                  </a:cubicBezTo>
                  <a:cubicBezTo>
                    <a:pt x="793" y="662"/>
                    <a:pt x="449" y="1102"/>
                    <a:pt x="263" y="1496"/>
                  </a:cubicBezTo>
                  <a:cubicBezTo>
                    <a:pt x="168" y="1687"/>
                    <a:pt x="1" y="2163"/>
                    <a:pt x="215" y="2377"/>
                  </a:cubicBezTo>
                  <a:cubicBezTo>
                    <a:pt x="286" y="2459"/>
                    <a:pt x="379" y="2484"/>
                    <a:pt x="468" y="2484"/>
                  </a:cubicBezTo>
                  <a:cubicBezTo>
                    <a:pt x="587" y="2484"/>
                    <a:pt x="698" y="2439"/>
                    <a:pt x="739" y="2425"/>
                  </a:cubicBezTo>
                  <a:cubicBezTo>
                    <a:pt x="906" y="2354"/>
                    <a:pt x="1096" y="2234"/>
                    <a:pt x="1335" y="2115"/>
                  </a:cubicBezTo>
                  <a:cubicBezTo>
                    <a:pt x="1454" y="2044"/>
                    <a:pt x="1573" y="1972"/>
                    <a:pt x="1716" y="1877"/>
                  </a:cubicBezTo>
                  <a:cubicBezTo>
                    <a:pt x="1787" y="2115"/>
                    <a:pt x="1882" y="2425"/>
                    <a:pt x="2001" y="2663"/>
                  </a:cubicBezTo>
                  <a:cubicBezTo>
                    <a:pt x="1739" y="2854"/>
                    <a:pt x="1525" y="3044"/>
                    <a:pt x="1358" y="3258"/>
                  </a:cubicBezTo>
                  <a:cubicBezTo>
                    <a:pt x="1287" y="3354"/>
                    <a:pt x="1311" y="3449"/>
                    <a:pt x="1382" y="3520"/>
                  </a:cubicBezTo>
                  <a:cubicBezTo>
                    <a:pt x="1408" y="3537"/>
                    <a:pt x="1439" y="3545"/>
                    <a:pt x="1471" y="3545"/>
                  </a:cubicBezTo>
                  <a:cubicBezTo>
                    <a:pt x="1529" y="3545"/>
                    <a:pt x="1590" y="3519"/>
                    <a:pt x="1620" y="3473"/>
                  </a:cubicBezTo>
                  <a:cubicBezTo>
                    <a:pt x="1763" y="3306"/>
                    <a:pt x="1954" y="3116"/>
                    <a:pt x="2144" y="2973"/>
                  </a:cubicBezTo>
                  <a:cubicBezTo>
                    <a:pt x="2287" y="3211"/>
                    <a:pt x="2454" y="3401"/>
                    <a:pt x="2668" y="3544"/>
                  </a:cubicBezTo>
                  <a:cubicBezTo>
                    <a:pt x="2502" y="3616"/>
                    <a:pt x="2335" y="3711"/>
                    <a:pt x="2192" y="3830"/>
                  </a:cubicBezTo>
                  <a:cubicBezTo>
                    <a:pt x="1811" y="4140"/>
                    <a:pt x="1549" y="4568"/>
                    <a:pt x="1454" y="5021"/>
                  </a:cubicBezTo>
                  <a:cubicBezTo>
                    <a:pt x="1311" y="4711"/>
                    <a:pt x="1263" y="4378"/>
                    <a:pt x="1311" y="4116"/>
                  </a:cubicBezTo>
                  <a:cubicBezTo>
                    <a:pt x="1335" y="4021"/>
                    <a:pt x="1263" y="3949"/>
                    <a:pt x="1168" y="3925"/>
                  </a:cubicBezTo>
                  <a:cubicBezTo>
                    <a:pt x="1155" y="3922"/>
                    <a:pt x="1143" y="3921"/>
                    <a:pt x="1132" y="3921"/>
                  </a:cubicBezTo>
                  <a:cubicBezTo>
                    <a:pt x="1055" y="3921"/>
                    <a:pt x="998" y="3985"/>
                    <a:pt x="977" y="4068"/>
                  </a:cubicBezTo>
                  <a:cubicBezTo>
                    <a:pt x="906" y="4521"/>
                    <a:pt x="1001" y="5140"/>
                    <a:pt x="1430" y="5545"/>
                  </a:cubicBezTo>
                  <a:cubicBezTo>
                    <a:pt x="1477" y="6188"/>
                    <a:pt x="1859" y="6807"/>
                    <a:pt x="2382" y="7069"/>
                  </a:cubicBezTo>
                  <a:cubicBezTo>
                    <a:pt x="2621" y="7164"/>
                    <a:pt x="2835" y="7212"/>
                    <a:pt x="3073" y="7212"/>
                  </a:cubicBezTo>
                  <a:cubicBezTo>
                    <a:pt x="3787" y="7212"/>
                    <a:pt x="4502" y="6759"/>
                    <a:pt x="4954" y="6331"/>
                  </a:cubicBezTo>
                  <a:lnTo>
                    <a:pt x="4954" y="6331"/>
                  </a:lnTo>
                  <a:cubicBezTo>
                    <a:pt x="4978" y="6854"/>
                    <a:pt x="4883" y="7331"/>
                    <a:pt x="4812" y="7640"/>
                  </a:cubicBezTo>
                  <a:cubicBezTo>
                    <a:pt x="4788" y="7736"/>
                    <a:pt x="4835" y="7831"/>
                    <a:pt x="4931" y="7855"/>
                  </a:cubicBezTo>
                  <a:lnTo>
                    <a:pt x="4978" y="7855"/>
                  </a:lnTo>
                  <a:cubicBezTo>
                    <a:pt x="5050" y="7855"/>
                    <a:pt x="5121" y="7807"/>
                    <a:pt x="5145" y="7736"/>
                  </a:cubicBezTo>
                  <a:cubicBezTo>
                    <a:pt x="5240" y="7331"/>
                    <a:pt x="5335" y="6759"/>
                    <a:pt x="5288" y="6116"/>
                  </a:cubicBezTo>
                  <a:cubicBezTo>
                    <a:pt x="5836" y="6069"/>
                    <a:pt x="6431" y="5735"/>
                    <a:pt x="6788" y="5211"/>
                  </a:cubicBezTo>
                  <a:cubicBezTo>
                    <a:pt x="6836" y="5140"/>
                    <a:pt x="6812" y="5021"/>
                    <a:pt x="6740" y="4973"/>
                  </a:cubicBezTo>
                  <a:cubicBezTo>
                    <a:pt x="6715" y="4956"/>
                    <a:pt x="6684" y="4948"/>
                    <a:pt x="6652" y="4948"/>
                  </a:cubicBezTo>
                  <a:cubicBezTo>
                    <a:pt x="6594" y="4948"/>
                    <a:pt x="6533" y="4975"/>
                    <a:pt x="6502" y="5021"/>
                  </a:cubicBezTo>
                  <a:cubicBezTo>
                    <a:pt x="6240" y="5402"/>
                    <a:pt x="5859" y="5664"/>
                    <a:pt x="5454" y="5735"/>
                  </a:cubicBezTo>
                  <a:cubicBezTo>
                    <a:pt x="5764" y="5283"/>
                    <a:pt x="5955" y="4735"/>
                    <a:pt x="6002" y="4140"/>
                  </a:cubicBezTo>
                  <a:cubicBezTo>
                    <a:pt x="6050" y="3687"/>
                    <a:pt x="6002" y="3211"/>
                    <a:pt x="5883" y="2782"/>
                  </a:cubicBezTo>
                  <a:lnTo>
                    <a:pt x="5883" y="2782"/>
                  </a:lnTo>
                  <a:cubicBezTo>
                    <a:pt x="6359" y="3116"/>
                    <a:pt x="6836" y="3663"/>
                    <a:pt x="6764" y="4354"/>
                  </a:cubicBezTo>
                  <a:cubicBezTo>
                    <a:pt x="6740" y="4449"/>
                    <a:pt x="6812" y="4544"/>
                    <a:pt x="6907" y="4544"/>
                  </a:cubicBezTo>
                  <a:lnTo>
                    <a:pt x="6931" y="4544"/>
                  </a:lnTo>
                  <a:cubicBezTo>
                    <a:pt x="7026" y="4544"/>
                    <a:pt x="7098" y="4473"/>
                    <a:pt x="7098" y="4402"/>
                  </a:cubicBezTo>
                  <a:cubicBezTo>
                    <a:pt x="7217" y="3425"/>
                    <a:pt x="6407" y="2663"/>
                    <a:pt x="5812" y="2330"/>
                  </a:cubicBezTo>
                  <a:cubicBezTo>
                    <a:pt x="6002" y="2020"/>
                    <a:pt x="6097" y="1687"/>
                    <a:pt x="6097" y="1377"/>
                  </a:cubicBezTo>
                  <a:cubicBezTo>
                    <a:pt x="6074" y="877"/>
                    <a:pt x="5812" y="305"/>
                    <a:pt x="5312" y="163"/>
                  </a:cubicBezTo>
                  <a:cubicBezTo>
                    <a:pt x="5246" y="141"/>
                    <a:pt x="5174" y="130"/>
                    <a:pt x="5096" y="130"/>
                  </a:cubicBezTo>
                  <a:cubicBezTo>
                    <a:pt x="4833" y="130"/>
                    <a:pt x="4510" y="252"/>
                    <a:pt x="4216" y="472"/>
                  </a:cubicBezTo>
                  <a:cubicBezTo>
                    <a:pt x="3978" y="305"/>
                    <a:pt x="3740" y="139"/>
                    <a:pt x="3478" y="20"/>
                  </a:cubicBezTo>
                  <a:cubicBezTo>
                    <a:pt x="3451" y="6"/>
                    <a:pt x="3425" y="1"/>
                    <a:pt x="33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1232;p59">
            <a:extLst>
              <a:ext uri="{FF2B5EF4-FFF2-40B4-BE49-F238E27FC236}">
                <a16:creationId xmlns:a16="http://schemas.microsoft.com/office/drawing/2014/main" id="{753830F3-E7EC-75C4-8FD6-806902EE0507}"/>
              </a:ext>
            </a:extLst>
          </p:cNvPr>
          <p:cNvGrpSpPr/>
          <p:nvPr/>
        </p:nvGrpSpPr>
        <p:grpSpPr>
          <a:xfrm>
            <a:off x="3559129" y="3016810"/>
            <a:ext cx="297553" cy="428906"/>
            <a:chOff x="7672674" y="1332051"/>
            <a:chExt cx="297553" cy="428906"/>
          </a:xfrm>
        </p:grpSpPr>
        <p:sp>
          <p:nvSpPr>
            <p:cNvPr id="48" name="Google Shape;1233;p59">
              <a:extLst>
                <a:ext uri="{FF2B5EF4-FFF2-40B4-BE49-F238E27FC236}">
                  <a16:creationId xmlns:a16="http://schemas.microsoft.com/office/drawing/2014/main" id="{9C2C5024-41EF-0462-D771-572FA7B13474}"/>
                </a:ext>
              </a:extLst>
            </p:cNvPr>
            <p:cNvSpPr/>
            <p:nvPr/>
          </p:nvSpPr>
          <p:spPr>
            <a:xfrm>
              <a:off x="7672674" y="1332051"/>
              <a:ext cx="297553" cy="428906"/>
            </a:xfrm>
            <a:custGeom>
              <a:avLst/>
              <a:gdLst/>
              <a:ahLst/>
              <a:cxnLst/>
              <a:rect l="l" t="t" r="r" b="b"/>
              <a:pathLst>
                <a:path w="8146" h="11742" extrusionOk="0">
                  <a:moveTo>
                    <a:pt x="4978" y="358"/>
                  </a:moveTo>
                  <a:cubicBezTo>
                    <a:pt x="5026" y="358"/>
                    <a:pt x="5049" y="382"/>
                    <a:pt x="5049" y="406"/>
                  </a:cubicBezTo>
                  <a:lnTo>
                    <a:pt x="5049" y="692"/>
                  </a:lnTo>
                  <a:lnTo>
                    <a:pt x="3097" y="692"/>
                  </a:lnTo>
                  <a:lnTo>
                    <a:pt x="3097" y="406"/>
                  </a:lnTo>
                  <a:cubicBezTo>
                    <a:pt x="3097" y="358"/>
                    <a:pt x="3120" y="358"/>
                    <a:pt x="3144" y="358"/>
                  </a:cubicBezTo>
                  <a:close/>
                  <a:moveTo>
                    <a:pt x="3144" y="1"/>
                  </a:moveTo>
                  <a:cubicBezTo>
                    <a:pt x="2930" y="1"/>
                    <a:pt x="2739" y="191"/>
                    <a:pt x="2739" y="406"/>
                  </a:cubicBezTo>
                  <a:lnTo>
                    <a:pt x="2739" y="692"/>
                  </a:lnTo>
                  <a:lnTo>
                    <a:pt x="834" y="692"/>
                  </a:lnTo>
                  <a:cubicBezTo>
                    <a:pt x="691" y="692"/>
                    <a:pt x="572" y="811"/>
                    <a:pt x="572" y="953"/>
                  </a:cubicBezTo>
                  <a:lnTo>
                    <a:pt x="572" y="1025"/>
                  </a:lnTo>
                  <a:lnTo>
                    <a:pt x="525" y="1025"/>
                  </a:lnTo>
                  <a:cubicBezTo>
                    <a:pt x="239" y="1025"/>
                    <a:pt x="1" y="1263"/>
                    <a:pt x="1" y="1549"/>
                  </a:cubicBezTo>
                  <a:lnTo>
                    <a:pt x="1" y="11217"/>
                  </a:lnTo>
                  <a:cubicBezTo>
                    <a:pt x="1" y="11527"/>
                    <a:pt x="239" y="11741"/>
                    <a:pt x="525" y="11741"/>
                  </a:cubicBezTo>
                  <a:lnTo>
                    <a:pt x="7621" y="11741"/>
                  </a:lnTo>
                  <a:cubicBezTo>
                    <a:pt x="7907" y="11741"/>
                    <a:pt x="8145" y="11503"/>
                    <a:pt x="8145" y="11217"/>
                  </a:cubicBezTo>
                  <a:lnTo>
                    <a:pt x="8145" y="10408"/>
                  </a:lnTo>
                  <a:cubicBezTo>
                    <a:pt x="8145" y="10313"/>
                    <a:pt x="8074" y="10241"/>
                    <a:pt x="7979" y="10241"/>
                  </a:cubicBezTo>
                  <a:cubicBezTo>
                    <a:pt x="7883" y="10241"/>
                    <a:pt x="7788" y="10313"/>
                    <a:pt x="7788" y="10408"/>
                  </a:cubicBezTo>
                  <a:lnTo>
                    <a:pt x="7788" y="11217"/>
                  </a:lnTo>
                  <a:cubicBezTo>
                    <a:pt x="7788" y="11337"/>
                    <a:pt x="7717" y="11408"/>
                    <a:pt x="7621" y="11408"/>
                  </a:cubicBezTo>
                  <a:lnTo>
                    <a:pt x="525" y="11408"/>
                  </a:lnTo>
                  <a:cubicBezTo>
                    <a:pt x="406" y="11408"/>
                    <a:pt x="334" y="11337"/>
                    <a:pt x="334" y="11217"/>
                  </a:cubicBezTo>
                  <a:lnTo>
                    <a:pt x="334" y="1549"/>
                  </a:lnTo>
                  <a:cubicBezTo>
                    <a:pt x="334" y="1454"/>
                    <a:pt x="406" y="1382"/>
                    <a:pt x="525" y="1382"/>
                  </a:cubicBezTo>
                  <a:lnTo>
                    <a:pt x="572" y="1382"/>
                  </a:lnTo>
                  <a:lnTo>
                    <a:pt x="572" y="1454"/>
                  </a:lnTo>
                  <a:cubicBezTo>
                    <a:pt x="572" y="1573"/>
                    <a:pt x="667" y="1692"/>
                    <a:pt x="787" y="1716"/>
                  </a:cubicBezTo>
                  <a:lnTo>
                    <a:pt x="787" y="10765"/>
                  </a:lnTo>
                  <a:cubicBezTo>
                    <a:pt x="787" y="10860"/>
                    <a:pt x="882" y="10956"/>
                    <a:pt x="977" y="10956"/>
                  </a:cubicBezTo>
                  <a:lnTo>
                    <a:pt x="2120" y="10956"/>
                  </a:lnTo>
                  <a:cubicBezTo>
                    <a:pt x="2215" y="10956"/>
                    <a:pt x="2287" y="10860"/>
                    <a:pt x="2287" y="10765"/>
                  </a:cubicBezTo>
                  <a:cubicBezTo>
                    <a:pt x="2287" y="10670"/>
                    <a:pt x="2215" y="10598"/>
                    <a:pt x="2120" y="10598"/>
                  </a:cubicBezTo>
                  <a:lnTo>
                    <a:pt x="1144" y="10598"/>
                  </a:lnTo>
                  <a:lnTo>
                    <a:pt x="1144" y="1716"/>
                  </a:lnTo>
                  <a:lnTo>
                    <a:pt x="1644" y="1716"/>
                  </a:lnTo>
                  <a:cubicBezTo>
                    <a:pt x="1739" y="1716"/>
                    <a:pt x="1811" y="1644"/>
                    <a:pt x="1811" y="1549"/>
                  </a:cubicBezTo>
                  <a:cubicBezTo>
                    <a:pt x="1811" y="1454"/>
                    <a:pt x="1739" y="1382"/>
                    <a:pt x="1644" y="1382"/>
                  </a:cubicBezTo>
                  <a:lnTo>
                    <a:pt x="906" y="1382"/>
                  </a:lnTo>
                  <a:lnTo>
                    <a:pt x="906" y="1025"/>
                  </a:lnTo>
                  <a:lnTo>
                    <a:pt x="7216" y="1025"/>
                  </a:lnTo>
                  <a:lnTo>
                    <a:pt x="7216" y="1382"/>
                  </a:lnTo>
                  <a:lnTo>
                    <a:pt x="2430" y="1382"/>
                  </a:lnTo>
                  <a:cubicBezTo>
                    <a:pt x="2335" y="1382"/>
                    <a:pt x="2263" y="1454"/>
                    <a:pt x="2263" y="1549"/>
                  </a:cubicBezTo>
                  <a:cubicBezTo>
                    <a:pt x="2263" y="1644"/>
                    <a:pt x="2335" y="1716"/>
                    <a:pt x="2430" y="1716"/>
                  </a:cubicBezTo>
                  <a:lnTo>
                    <a:pt x="7002" y="1716"/>
                  </a:lnTo>
                  <a:lnTo>
                    <a:pt x="7002" y="10598"/>
                  </a:lnTo>
                  <a:lnTo>
                    <a:pt x="2930" y="10598"/>
                  </a:lnTo>
                  <a:cubicBezTo>
                    <a:pt x="2835" y="10598"/>
                    <a:pt x="2763" y="10670"/>
                    <a:pt x="2763" y="10765"/>
                  </a:cubicBezTo>
                  <a:cubicBezTo>
                    <a:pt x="2763" y="10860"/>
                    <a:pt x="2835" y="10956"/>
                    <a:pt x="2930" y="10956"/>
                  </a:cubicBezTo>
                  <a:lnTo>
                    <a:pt x="7169" y="10956"/>
                  </a:lnTo>
                  <a:cubicBezTo>
                    <a:pt x="7264" y="10956"/>
                    <a:pt x="7336" y="10860"/>
                    <a:pt x="7336" y="10765"/>
                  </a:cubicBezTo>
                  <a:lnTo>
                    <a:pt x="7336" y="1716"/>
                  </a:lnTo>
                  <a:cubicBezTo>
                    <a:pt x="7478" y="1692"/>
                    <a:pt x="7574" y="1573"/>
                    <a:pt x="7574" y="1454"/>
                  </a:cubicBezTo>
                  <a:lnTo>
                    <a:pt x="7574" y="1382"/>
                  </a:lnTo>
                  <a:lnTo>
                    <a:pt x="7621" y="1382"/>
                  </a:lnTo>
                  <a:cubicBezTo>
                    <a:pt x="7717" y="1382"/>
                    <a:pt x="7812" y="1454"/>
                    <a:pt x="7812" y="1549"/>
                  </a:cubicBezTo>
                  <a:lnTo>
                    <a:pt x="7812" y="9598"/>
                  </a:lnTo>
                  <a:cubicBezTo>
                    <a:pt x="7788" y="9693"/>
                    <a:pt x="7883" y="9789"/>
                    <a:pt x="7979" y="9789"/>
                  </a:cubicBezTo>
                  <a:cubicBezTo>
                    <a:pt x="8074" y="9789"/>
                    <a:pt x="8145" y="9693"/>
                    <a:pt x="8145" y="9598"/>
                  </a:cubicBezTo>
                  <a:lnTo>
                    <a:pt x="8145" y="1549"/>
                  </a:lnTo>
                  <a:cubicBezTo>
                    <a:pt x="8145" y="1263"/>
                    <a:pt x="7907" y="1025"/>
                    <a:pt x="7621" y="1025"/>
                  </a:cubicBezTo>
                  <a:lnTo>
                    <a:pt x="7574" y="1025"/>
                  </a:lnTo>
                  <a:lnTo>
                    <a:pt x="7574" y="953"/>
                  </a:lnTo>
                  <a:cubicBezTo>
                    <a:pt x="7574" y="811"/>
                    <a:pt x="7455" y="692"/>
                    <a:pt x="7288" y="692"/>
                  </a:cubicBezTo>
                  <a:lnTo>
                    <a:pt x="5383" y="692"/>
                  </a:lnTo>
                  <a:lnTo>
                    <a:pt x="5383" y="406"/>
                  </a:lnTo>
                  <a:cubicBezTo>
                    <a:pt x="5383" y="191"/>
                    <a:pt x="5216" y="1"/>
                    <a:pt x="49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34;p59">
              <a:extLst>
                <a:ext uri="{FF2B5EF4-FFF2-40B4-BE49-F238E27FC236}">
                  <a16:creationId xmlns:a16="http://schemas.microsoft.com/office/drawing/2014/main" id="{E040A1EB-8167-456E-9055-B0B4CAF9F534}"/>
                </a:ext>
              </a:extLst>
            </p:cNvPr>
            <p:cNvSpPr/>
            <p:nvPr/>
          </p:nvSpPr>
          <p:spPr>
            <a:xfrm>
              <a:off x="7735319" y="1408467"/>
              <a:ext cx="171387" cy="179387"/>
            </a:xfrm>
            <a:custGeom>
              <a:avLst/>
              <a:gdLst/>
              <a:ahLst/>
              <a:cxnLst/>
              <a:rect l="l" t="t" r="r" b="b"/>
              <a:pathLst>
                <a:path w="4692" h="4911" extrusionOk="0">
                  <a:moveTo>
                    <a:pt x="2739" y="338"/>
                  </a:moveTo>
                  <a:cubicBezTo>
                    <a:pt x="2834" y="338"/>
                    <a:pt x="2906" y="386"/>
                    <a:pt x="2930" y="457"/>
                  </a:cubicBezTo>
                  <a:cubicBezTo>
                    <a:pt x="2983" y="545"/>
                    <a:pt x="3062" y="594"/>
                    <a:pt x="3148" y="594"/>
                  </a:cubicBezTo>
                  <a:cubicBezTo>
                    <a:pt x="3178" y="594"/>
                    <a:pt x="3208" y="588"/>
                    <a:pt x="3239" y="576"/>
                  </a:cubicBezTo>
                  <a:lnTo>
                    <a:pt x="3358" y="576"/>
                  </a:lnTo>
                  <a:cubicBezTo>
                    <a:pt x="3501" y="576"/>
                    <a:pt x="3620" y="671"/>
                    <a:pt x="3644" y="814"/>
                  </a:cubicBezTo>
                  <a:cubicBezTo>
                    <a:pt x="3549" y="814"/>
                    <a:pt x="3453" y="862"/>
                    <a:pt x="3358" y="910"/>
                  </a:cubicBezTo>
                  <a:cubicBezTo>
                    <a:pt x="3287" y="957"/>
                    <a:pt x="3263" y="1052"/>
                    <a:pt x="3311" y="1148"/>
                  </a:cubicBezTo>
                  <a:cubicBezTo>
                    <a:pt x="3334" y="1195"/>
                    <a:pt x="3406" y="1219"/>
                    <a:pt x="3453" y="1219"/>
                  </a:cubicBezTo>
                  <a:cubicBezTo>
                    <a:pt x="3477" y="1219"/>
                    <a:pt x="3525" y="1219"/>
                    <a:pt x="3549" y="1195"/>
                  </a:cubicBezTo>
                  <a:cubicBezTo>
                    <a:pt x="3596" y="1171"/>
                    <a:pt x="3644" y="1148"/>
                    <a:pt x="3715" y="1148"/>
                  </a:cubicBezTo>
                  <a:cubicBezTo>
                    <a:pt x="3882" y="1148"/>
                    <a:pt x="4049" y="1291"/>
                    <a:pt x="4049" y="1481"/>
                  </a:cubicBezTo>
                  <a:cubicBezTo>
                    <a:pt x="4049" y="1481"/>
                    <a:pt x="4049" y="1505"/>
                    <a:pt x="4049" y="1529"/>
                  </a:cubicBezTo>
                  <a:cubicBezTo>
                    <a:pt x="4025" y="1624"/>
                    <a:pt x="4073" y="1719"/>
                    <a:pt x="4144" y="1791"/>
                  </a:cubicBezTo>
                  <a:cubicBezTo>
                    <a:pt x="4215" y="1814"/>
                    <a:pt x="4239" y="1886"/>
                    <a:pt x="4239" y="1957"/>
                  </a:cubicBezTo>
                  <a:cubicBezTo>
                    <a:pt x="4239" y="2005"/>
                    <a:pt x="4239" y="2029"/>
                    <a:pt x="4239" y="2053"/>
                  </a:cubicBezTo>
                  <a:cubicBezTo>
                    <a:pt x="4192" y="2124"/>
                    <a:pt x="4215" y="2243"/>
                    <a:pt x="4263" y="2315"/>
                  </a:cubicBezTo>
                  <a:cubicBezTo>
                    <a:pt x="4335" y="2386"/>
                    <a:pt x="4358" y="2457"/>
                    <a:pt x="4358" y="2553"/>
                  </a:cubicBezTo>
                  <a:cubicBezTo>
                    <a:pt x="4358" y="2648"/>
                    <a:pt x="4335" y="2719"/>
                    <a:pt x="4287" y="2791"/>
                  </a:cubicBezTo>
                  <a:cubicBezTo>
                    <a:pt x="4215" y="2719"/>
                    <a:pt x="4144" y="2648"/>
                    <a:pt x="4025" y="2600"/>
                  </a:cubicBezTo>
                  <a:cubicBezTo>
                    <a:pt x="4008" y="2596"/>
                    <a:pt x="3991" y="2594"/>
                    <a:pt x="3975" y="2594"/>
                  </a:cubicBezTo>
                  <a:cubicBezTo>
                    <a:pt x="3897" y="2594"/>
                    <a:pt x="3826" y="2637"/>
                    <a:pt x="3787" y="2696"/>
                  </a:cubicBezTo>
                  <a:cubicBezTo>
                    <a:pt x="3763" y="2791"/>
                    <a:pt x="3811" y="2886"/>
                    <a:pt x="3882" y="2934"/>
                  </a:cubicBezTo>
                  <a:cubicBezTo>
                    <a:pt x="4025" y="3029"/>
                    <a:pt x="4120" y="3100"/>
                    <a:pt x="4120" y="3267"/>
                  </a:cubicBezTo>
                  <a:cubicBezTo>
                    <a:pt x="4120" y="3386"/>
                    <a:pt x="4025" y="3505"/>
                    <a:pt x="3906" y="3553"/>
                  </a:cubicBezTo>
                  <a:cubicBezTo>
                    <a:pt x="3886" y="3563"/>
                    <a:pt x="3854" y="3569"/>
                    <a:pt x="3817" y="3569"/>
                  </a:cubicBezTo>
                  <a:cubicBezTo>
                    <a:pt x="3764" y="3569"/>
                    <a:pt x="3700" y="3557"/>
                    <a:pt x="3644" y="3529"/>
                  </a:cubicBezTo>
                  <a:cubicBezTo>
                    <a:pt x="3614" y="3499"/>
                    <a:pt x="3576" y="3486"/>
                    <a:pt x="3538" y="3486"/>
                  </a:cubicBezTo>
                  <a:cubicBezTo>
                    <a:pt x="3485" y="3486"/>
                    <a:pt x="3433" y="3511"/>
                    <a:pt x="3406" y="3553"/>
                  </a:cubicBezTo>
                  <a:cubicBezTo>
                    <a:pt x="3358" y="3648"/>
                    <a:pt x="3382" y="3743"/>
                    <a:pt x="3453" y="3791"/>
                  </a:cubicBezTo>
                  <a:cubicBezTo>
                    <a:pt x="3549" y="3862"/>
                    <a:pt x="3668" y="3910"/>
                    <a:pt x="3811" y="3910"/>
                  </a:cubicBezTo>
                  <a:cubicBezTo>
                    <a:pt x="3766" y="4112"/>
                    <a:pt x="3594" y="4293"/>
                    <a:pt x="3375" y="4293"/>
                  </a:cubicBezTo>
                  <a:cubicBezTo>
                    <a:pt x="3361" y="4293"/>
                    <a:pt x="3348" y="4293"/>
                    <a:pt x="3334" y="4291"/>
                  </a:cubicBezTo>
                  <a:cubicBezTo>
                    <a:pt x="3239" y="4291"/>
                    <a:pt x="3168" y="4339"/>
                    <a:pt x="3120" y="4410"/>
                  </a:cubicBezTo>
                  <a:cubicBezTo>
                    <a:pt x="3049" y="4505"/>
                    <a:pt x="2953" y="4577"/>
                    <a:pt x="2834" y="4577"/>
                  </a:cubicBezTo>
                  <a:cubicBezTo>
                    <a:pt x="2668" y="4577"/>
                    <a:pt x="2525" y="4434"/>
                    <a:pt x="2525" y="4267"/>
                  </a:cubicBezTo>
                  <a:lnTo>
                    <a:pt x="2525" y="2505"/>
                  </a:lnTo>
                  <a:cubicBezTo>
                    <a:pt x="2525" y="2410"/>
                    <a:pt x="2429" y="2338"/>
                    <a:pt x="2334" y="2338"/>
                  </a:cubicBezTo>
                  <a:cubicBezTo>
                    <a:pt x="2239" y="2338"/>
                    <a:pt x="2167" y="2410"/>
                    <a:pt x="2167" y="2505"/>
                  </a:cubicBezTo>
                  <a:lnTo>
                    <a:pt x="2167" y="4244"/>
                  </a:lnTo>
                  <a:cubicBezTo>
                    <a:pt x="2167" y="4410"/>
                    <a:pt x="2025" y="4577"/>
                    <a:pt x="1858" y="4577"/>
                  </a:cubicBezTo>
                  <a:cubicBezTo>
                    <a:pt x="1739" y="4577"/>
                    <a:pt x="1644" y="4529"/>
                    <a:pt x="1572" y="4410"/>
                  </a:cubicBezTo>
                  <a:cubicBezTo>
                    <a:pt x="1524" y="4339"/>
                    <a:pt x="1453" y="4291"/>
                    <a:pt x="1358" y="4291"/>
                  </a:cubicBezTo>
                  <a:cubicBezTo>
                    <a:pt x="1344" y="4293"/>
                    <a:pt x="1330" y="4293"/>
                    <a:pt x="1317" y="4293"/>
                  </a:cubicBezTo>
                  <a:cubicBezTo>
                    <a:pt x="1117" y="4293"/>
                    <a:pt x="926" y="4133"/>
                    <a:pt x="881" y="3910"/>
                  </a:cubicBezTo>
                  <a:cubicBezTo>
                    <a:pt x="1001" y="3910"/>
                    <a:pt x="1143" y="3862"/>
                    <a:pt x="1239" y="3791"/>
                  </a:cubicBezTo>
                  <a:cubicBezTo>
                    <a:pt x="1310" y="3743"/>
                    <a:pt x="1334" y="3648"/>
                    <a:pt x="1286" y="3553"/>
                  </a:cubicBezTo>
                  <a:cubicBezTo>
                    <a:pt x="1259" y="3511"/>
                    <a:pt x="1207" y="3486"/>
                    <a:pt x="1154" y="3486"/>
                  </a:cubicBezTo>
                  <a:cubicBezTo>
                    <a:pt x="1116" y="3486"/>
                    <a:pt x="1078" y="3499"/>
                    <a:pt x="1048" y="3529"/>
                  </a:cubicBezTo>
                  <a:cubicBezTo>
                    <a:pt x="1001" y="3553"/>
                    <a:pt x="929" y="3577"/>
                    <a:pt x="881" y="3577"/>
                  </a:cubicBezTo>
                  <a:cubicBezTo>
                    <a:pt x="834" y="3577"/>
                    <a:pt x="810" y="3577"/>
                    <a:pt x="786" y="3553"/>
                  </a:cubicBezTo>
                  <a:cubicBezTo>
                    <a:pt x="667" y="3505"/>
                    <a:pt x="572" y="3386"/>
                    <a:pt x="572" y="3267"/>
                  </a:cubicBezTo>
                  <a:cubicBezTo>
                    <a:pt x="572" y="3148"/>
                    <a:pt x="643" y="3029"/>
                    <a:pt x="810" y="2934"/>
                  </a:cubicBezTo>
                  <a:cubicBezTo>
                    <a:pt x="905" y="2910"/>
                    <a:pt x="953" y="2791"/>
                    <a:pt x="905" y="2719"/>
                  </a:cubicBezTo>
                  <a:cubicBezTo>
                    <a:pt x="870" y="2650"/>
                    <a:pt x="810" y="2605"/>
                    <a:pt x="743" y="2605"/>
                  </a:cubicBezTo>
                  <a:cubicBezTo>
                    <a:pt x="718" y="2605"/>
                    <a:pt x="693" y="2611"/>
                    <a:pt x="667" y="2624"/>
                  </a:cubicBezTo>
                  <a:cubicBezTo>
                    <a:pt x="572" y="2672"/>
                    <a:pt x="477" y="2743"/>
                    <a:pt x="405" y="2815"/>
                  </a:cubicBezTo>
                  <a:cubicBezTo>
                    <a:pt x="358" y="2743"/>
                    <a:pt x="334" y="2648"/>
                    <a:pt x="334" y="2577"/>
                  </a:cubicBezTo>
                  <a:cubicBezTo>
                    <a:pt x="358" y="2457"/>
                    <a:pt x="381" y="2386"/>
                    <a:pt x="429" y="2315"/>
                  </a:cubicBezTo>
                  <a:cubicBezTo>
                    <a:pt x="500" y="2219"/>
                    <a:pt x="500" y="2124"/>
                    <a:pt x="477" y="2053"/>
                  </a:cubicBezTo>
                  <a:cubicBezTo>
                    <a:pt x="453" y="2029"/>
                    <a:pt x="453" y="2005"/>
                    <a:pt x="453" y="1957"/>
                  </a:cubicBezTo>
                  <a:cubicBezTo>
                    <a:pt x="453" y="1886"/>
                    <a:pt x="500" y="1814"/>
                    <a:pt x="548" y="1791"/>
                  </a:cubicBezTo>
                  <a:cubicBezTo>
                    <a:pt x="643" y="1719"/>
                    <a:pt x="691" y="1624"/>
                    <a:pt x="667" y="1529"/>
                  </a:cubicBezTo>
                  <a:cubicBezTo>
                    <a:pt x="667" y="1505"/>
                    <a:pt x="667" y="1481"/>
                    <a:pt x="667" y="1481"/>
                  </a:cubicBezTo>
                  <a:cubicBezTo>
                    <a:pt x="667" y="1314"/>
                    <a:pt x="762" y="1195"/>
                    <a:pt x="929" y="1171"/>
                  </a:cubicBezTo>
                  <a:cubicBezTo>
                    <a:pt x="949" y="1162"/>
                    <a:pt x="973" y="1156"/>
                    <a:pt x="1002" y="1156"/>
                  </a:cubicBezTo>
                  <a:cubicBezTo>
                    <a:pt x="1044" y="1156"/>
                    <a:pt x="1097" y="1167"/>
                    <a:pt x="1167" y="1195"/>
                  </a:cubicBezTo>
                  <a:cubicBezTo>
                    <a:pt x="1191" y="1219"/>
                    <a:pt x="1215" y="1219"/>
                    <a:pt x="1239" y="1219"/>
                  </a:cubicBezTo>
                  <a:cubicBezTo>
                    <a:pt x="1310" y="1219"/>
                    <a:pt x="1358" y="1195"/>
                    <a:pt x="1405" y="1148"/>
                  </a:cubicBezTo>
                  <a:cubicBezTo>
                    <a:pt x="1453" y="1052"/>
                    <a:pt x="1405" y="957"/>
                    <a:pt x="1334" y="910"/>
                  </a:cubicBezTo>
                  <a:cubicBezTo>
                    <a:pt x="1263" y="862"/>
                    <a:pt x="1167" y="814"/>
                    <a:pt x="1072" y="814"/>
                  </a:cubicBezTo>
                  <a:cubicBezTo>
                    <a:pt x="1096" y="671"/>
                    <a:pt x="1215" y="576"/>
                    <a:pt x="1334" y="576"/>
                  </a:cubicBezTo>
                  <a:lnTo>
                    <a:pt x="1477" y="576"/>
                  </a:lnTo>
                  <a:cubicBezTo>
                    <a:pt x="1508" y="588"/>
                    <a:pt x="1538" y="594"/>
                    <a:pt x="1568" y="594"/>
                  </a:cubicBezTo>
                  <a:cubicBezTo>
                    <a:pt x="1653" y="594"/>
                    <a:pt x="1727" y="545"/>
                    <a:pt x="1763" y="457"/>
                  </a:cubicBezTo>
                  <a:cubicBezTo>
                    <a:pt x="1810" y="386"/>
                    <a:pt x="1882" y="338"/>
                    <a:pt x="1977" y="338"/>
                  </a:cubicBezTo>
                  <a:cubicBezTo>
                    <a:pt x="2072" y="338"/>
                    <a:pt x="2167" y="457"/>
                    <a:pt x="2167" y="576"/>
                  </a:cubicBezTo>
                  <a:lnTo>
                    <a:pt x="2167" y="1719"/>
                  </a:lnTo>
                  <a:cubicBezTo>
                    <a:pt x="2167" y="1814"/>
                    <a:pt x="2263" y="1886"/>
                    <a:pt x="2358" y="1886"/>
                  </a:cubicBezTo>
                  <a:cubicBezTo>
                    <a:pt x="2453" y="1886"/>
                    <a:pt x="2525" y="1814"/>
                    <a:pt x="2525" y="1719"/>
                  </a:cubicBezTo>
                  <a:lnTo>
                    <a:pt x="2525" y="552"/>
                  </a:lnTo>
                  <a:cubicBezTo>
                    <a:pt x="2525" y="433"/>
                    <a:pt x="2620" y="338"/>
                    <a:pt x="2739" y="338"/>
                  </a:cubicBezTo>
                  <a:close/>
                  <a:moveTo>
                    <a:pt x="1919" y="1"/>
                  </a:moveTo>
                  <a:cubicBezTo>
                    <a:pt x="1748" y="1"/>
                    <a:pt x="1584" y="93"/>
                    <a:pt x="1477" y="243"/>
                  </a:cubicBezTo>
                  <a:cubicBezTo>
                    <a:pt x="1429" y="219"/>
                    <a:pt x="1358" y="219"/>
                    <a:pt x="1286" y="219"/>
                  </a:cubicBezTo>
                  <a:cubicBezTo>
                    <a:pt x="1001" y="243"/>
                    <a:pt x="762" y="457"/>
                    <a:pt x="715" y="743"/>
                  </a:cubicBezTo>
                  <a:cubicBezTo>
                    <a:pt x="691" y="790"/>
                    <a:pt x="691" y="814"/>
                    <a:pt x="691" y="862"/>
                  </a:cubicBezTo>
                  <a:cubicBezTo>
                    <a:pt x="453" y="981"/>
                    <a:pt x="310" y="1195"/>
                    <a:pt x="310" y="1481"/>
                  </a:cubicBezTo>
                  <a:cubicBezTo>
                    <a:pt x="310" y="1481"/>
                    <a:pt x="310" y="1505"/>
                    <a:pt x="310" y="1529"/>
                  </a:cubicBezTo>
                  <a:cubicBezTo>
                    <a:pt x="167" y="1624"/>
                    <a:pt x="96" y="1791"/>
                    <a:pt x="96" y="1957"/>
                  </a:cubicBezTo>
                  <a:cubicBezTo>
                    <a:pt x="96" y="2029"/>
                    <a:pt x="96" y="2076"/>
                    <a:pt x="119" y="2124"/>
                  </a:cubicBezTo>
                  <a:cubicBezTo>
                    <a:pt x="48" y="2267"/>
                    <a:pt x="0" y="2410"/>
                    <a:pt x="0" y="2577"/>
                  </a:cubicBezTo>
                  <a:cubicBezTo>
                    <a:pt x="0" y="2791"/>
                    <a:pt x="96" y="2981"/>
                    <a:pt x="262" y="3124"/>
                  </a:cubicBezTo>
                  <a:cubicBezTo>
                    <a:pt x="238" y="3172"/>
                    <a:pt x="238" y="3220"/>
                    <a:pt x="238" y="3267"/>
                  </a:cubicBezTo>
                  <a:cubicBezTo>
                    <a:pt x="238" y="3481"/>
                    <a:pt x="358" y="3696"/>
                    <a:pt x="548" y="3815"/>
                  </a:cubicBezTo>
                  <a:cubicBezTo>
                    <a:pt x="524" y="4244"/>
                    <a:pt x="881" y="4625"/>
                    <a:pt x="1310" y="4648"/>
                  </a:cubicBezTo>
                  <a:cubicBezTo>
                    <a:pt x="1453" y="4815"/>
                    <a:pt x="1644" y="4910"/>
                    <a:pt x="1858" y="4910"/>
                  </a:cubicBezTo>
                  <a:lnTo>
                    <a:pt x="1882" y="4910"/>
                  </a:lnTo>
                  <a:cubicBezTo>
                    <a:pt x="2072" y="4910"/>
                    <a:pt x="2239" y="4815"/>
                    <a:pt x="2358" y="4696"/>
                  </a:cubicBezTo>
                  <a:cubicBezTo>
                    <a:pt x="2477" y="4839"/>
                    <a:pt x="2644" y="4910"/>
                    <a:pt x="2834" y="4910"/>
                  </a:cubicBezTo>
                  <a:cubicBezTo>
                    <a:pt x="3049" y="4910"/>
                    <a:pt x="3263" y="4815"/>
                    <a:pt x="3382" y="4648"/>
                  </a:cubicBezTo>
                  <a:cubicBezTo>
                    <a:pt x="3811" y="4625"/>
                    <a:pt x="4168" y="4267"/>
                    <a:pt x="4144" y="3815"/>
                  </a:cubicBezTo>
                  <a:cubicBezTo>
                    <a:pt x="4335" y="3696"/>
                    <a:pt x="4454" y="3481"/>
                    <a:pt x="4454" y="3267"/>
                  </a:cubicBezTo>
                  <a:cubicBezTo>
                    <a:pt x="4454" y="3220"/>
                    <a:pt x="4454" y="3172"/>
                    <a:pt x="4454" y="3124"/>
                  </a:cubicBezTo>
                  <a:cubicBezTo>
                    <a:pt x="4597" y="2981"/>
                    <a:pt x="4692" y="2791"/>
                    <a:pt x="4692" y="2577"/>
                  </a:cubicBezTo>
                  <a:cubicBezTo>
                    <a:pt x="4692" y="2410"/>
                    <a:pt x="4644" y="2267"/>
                    <a:pt x="4549" y="2124"/>
                  </a:cubicBezTo>
                  <a:cubicBezTo>
                    <a:pt x="4573" y="2076"/>
                    <a:pt x="4597" y="2029"/>
                    <a:pt x="4597" y="1957"/>
                  </a:cubicBezTo>
                  <a:cubicBezTo>
                    <a:pt x="4597" y="1791"/>
                    <a:pt x="4501" y="1624"/>
                    <a:pt x="4382" y="1529"/>
                  </a:cubicBezTo>
                  <a:cubicBezTo>
                    <a:pt x="4382" y="1505"/>
                    <a:pt x="4382" y="1481"/>
                    <a:pt x="4382" y="1481"/>
                  </a:cubicBezTo>
                  <a:cubicBezTo>
                    <a:pt x="4382" y="1195"/>
                    <a:pt x="4215" y="981"/>
                    <a:pt x="3977" y="862"/>
                  </a:cubicBezTo>
                  <a:cubicBezTo>
                    <a:pt x="3977" y="814"/>
                    <a:pt x="3977" y="790"/>
                    <a:pt x="3977" y="743"/>
                  </a:cubicBezTo>
                  <a:cubicBezTo>
                    <a:pt x="3906" y="457"/>
                    <a:pt x="3668" y="243"/>
                    <a:pt x="3382" y="219"/>
                  </a:cubicBezTo>
                  <a:cubicBezTo>
                    <a:pt x="3334" y="219"/>
                    <a:pt x="3263" y="219"/>
                    <a:pt x="3191" y="243"/>
                  </a:cubicBezTo>
                  <a:cubicBezTo>
                    <a:pt x="3096" y="76"/>
                    <a:pt x="2930" y="5"/>
                    <a:pt x="2739" y="5"/>
                  </a:cubicBezTo>
                  <a:cubicBezTo>
                    <a:pt x="2572" y="5"/>
                    <a:pt x="2453" y="52"/>
                    <a:pt x="2334" y="147"/>
                  </a:cubicBezTo>
                  <a:cubicBezTo>
                    <a:pt x="2239" y="52"/>
                    <a:pt x="2120" y="5"/>
                    <a:pt x="1977" y="5"/>
                  </a:cubicBezTo>
                  <a:cubicBezTo>
                    <a:pt x="1957" y="2"/>
                    <a:pt x="1938" y="1"/>
                    <a:pt x="19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35;p59">
              <a:extLst>
                <a:ext uri="{FF2B5EF4-FFF2-40B4-BE49-F238E27FC236}">
                  <a16:creationId xmlns:a16="http://schemas.microsoft.com/office/drawing/2014/main" id="{61B9BBF7-1153-127A-CBDB-21E6DCAFBA71}"/>
                </a:ext>
              </a:extLst>
            </p:cNvPr>
            <p:cNvSpPr/>
            <p:nvPr/>
          </p:nvSpPr>
          <p:spPr>
            <a:xfrm>
              <a:off x="7869265" y="1610427"/>
              <a:ext cx="38317" cy="37441"/>
            </a:xfrm>
            <a:custGeom>
              <a:avLst/>
              <a:gdLst/>
              <a:ahLst/>
              <a:cxnLst/>
              <a:rect l="l" t="t" r="r" b="b"/>
              <a:pathLst>
                <a:path w="1049" h="1025" extrusionOk="0">
                  <a:moveTo>
                    <a:pt x="691" y="334"/>
                  </a:moveTo>
                  <a:lnTo>
                    <a:pt x="691" y="667"/>
                  </a:lnTo>
                  <a:lnTo>
                    <a:pt x="358" y="667"/>
                  </a:lnTo>
                  <a:lnTo>
                    <a:pt x="358" y="334"/>
                  </a:lnTo>
                  <a:close/>
                  <a:moveTo>
                    <a:pt x="191" y="0"/>
                  </a:moveTo>
                  <a:cubicBezTo>
                    <a:pt x="96" y="0"/>
                    <a:pt x="1" y="72"/>
                    <a:pt x="1" y="167"/>
                  </a:cubicBezTo>
                  <a:lnTo>
                    <a:pt x="1" y="858"/>
                  </a:lnTo>
                  <a:cubicBezTo>
                    <a:pt x="1" y="953"/>
                    <a:pt x="96" y="1025"/>
                    <a:pt x="191" y="1025"/>
                  </a:cubicBezTo>
                  <a:lnTo>
                    <a:pt x="858" y="1025"/>
                  </a:lnTo>
                  <a:cubicBezTo>
                    <a:pt x="953" y="1025"/>
                    <a:pt x="1049" y="953"/>
                    <a:pt x="1049" y="858"/>
                  </a:cubicBezTo>
                  <a:lnTo>
                    <a:pt x="1049" y="167"/>
                  </a:lnTo>
                  <a:cubicBezTo>
                    <a:pt x="1049" y="72"/>
                    <a:pt x="953" y="0"/>
                    <a:pt x="8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36;p59">
              <a:extLst>
                <a:ext uri="{FF2B5EF4-FFF2-40B4-BE49-F238E27FC236}">
                  <a16:creationId xmlns:a16="http://schemas.microsoft.com/office/drawing/2014/main" id="{8E176450-0A15-15B3-46C2-190E371EE47F}"/>
                </a:ext>
              </a:extLst>
            </p:cNvPr>
            <p:cNvSpPr/>
            <p:nvPr/>
          </p:nvSpPr>
          <p:spPr>
            <a:xfrm>
              <a:off x="7869265" y="1659995"/>
              <a:ext cx="38317" cy="38317"/>
            </a:xfrm>
            <a:custGeom>
              <a:avLst/>
              <a:gdLst/>
              <a:ahLst/>
              <a:cxnLst/>
              <a:rect l="l" t="t" r="r" b="b"/>
              <a:pathLst>
                <a:path w="1049" h="1049" extrusionOk="0">
                  <a:moveTo>
                    <a:pt x="691" y="358"/>
                  </a:moveTo>
                  <a:lnTo>
                    <a:pt x="691" y="692"/>
                  </a:lnTo>
                  <a:lnTo>
                    <a:pt x="358" y="692"/>
                  </a:lnTo>
                  <a:lnTo>
                    <a:pt x="358" y="358"/>
                  </a:lnTo>
                  <a:close/>
                  <a:moveTo>
                    <a:pt x="191" y="1"/>
                  </a:moveTo>
                  <a:cubicBezTo>
                    <a:pt x="96" y="1"/>
                    <a:pt x="1" y="96"/>
                    <a:pt x="1" y="191"/>
                  </a:cubicBezTo>
                  <a:lnTo>
                    <a:pt x="1" y="882"/>
                  </a:lnTo>
                  <a:cubicBezTo>
                    <a:pt x="1" y="977"/>
                    <a:pt x="96" y="1049"/>
                    <a:pt x="191" y="1049"/>
                  </a:cubicBezTo>
                  <a:lnTo>
                    <a:pt x="858" y="1049"/>
                  </a:lnTo>
                  <a:cubicBezTo>
                    <a:pt x="953" y="1049"/>
                    <a:pt x="1049" y="977"/>
                    <a:pt x="1049" y="882"/>
                  </a:cubicBezTo>
                  <a:lnTo>
                    <a:pt x="1049" y="191"/>
                  </a:lnTo>
                  <a:cubicBezTo>
                    <a:pt x="1049" y="96"/>
                    <a:pt x="953" y="1"/>
                    <a:pt x="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37;p59">
              <a:extLst>
                <a:ext uri="{FF2B5EF4-FFF2-40B4-BE49-F238E27FC236}">
                  <a16:creationId xmlns:a16="http://schemas.microsoft.com/office/drawing/2014/main" id="{ABA91CE6-9604-91B4-5A03-C658F601FD40}"/>
                </a:ext>
              </a:extLst>
            </p:cNvPr>
            <p:cNvSpPr/>
            <p:nvPr/>
          </p:nvSpPr>
          <p:spPr>
            <a:xfrm>
              <a:off x="7735319" y="1609551"/>
              <a:ext cx="71375" cy="13077"/>
            </a:xfrm>
            <a:custGeom>
              <a:avLst/>
              <a:gdLst/>
              <a:ahLst/>
              <a:cxnLst/>
              <a:rect l="l" t="t" r="r" b="b"/>
              <a:pathLst>
                <a:path w="1954" h="358" extrusionOk="0">
                  <a:moveTo>
                    <a:pt x="167" y="1"/>
                  </a:moveTo>
                  <a:cubicBezTo>
                    <a:pt x="72" y="1"/>
                    <a:pt x="0" y="96"/>
                    <a:pt x="0" y="191"/>
                  </a:cubicBezTo>
                  <a:cubicBezTo>
                    <a:pt x="0" y="286"/>
                    <a:pt x="72" y="358"/>
                    <a:pt x="167" y="358"/>
                  </a:cubicBezTo>
                  <a:lnTo>
                    <a:pt x="1786" y="358"/>
                  </a:lnTo>
                  <a:cubicBezTo>
                    <a:pt x="1882" y="358"/>
                    <a:pt x="1953" y="286"/>
                    <a:pt x="1953" y="191"/>
                  </a:cubicBezTo>
                  <a:cubicBezTo>
                    <a:pt x="1953" y="96"/>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38;p59">
              <a:extLst>
                <a:ext uri="{FF2B5EF4-FFF2-40B4-BE49-F238E27FC236}">
                  <a16:creationId xmlns:a16="http://schemas.microsoft.com/office/drawing/2014/main" id="{EEF51248-C30C-A181-B07C-1B1C9B8B9B15}"/>
                </a:ext>
              </a:extLst>
            </p:cNvPr>
            <p:cNvSpPr/>
            <p:nvPr/>
          </p:nvSpPr>
          <p:spPr>
            <a:xfrm>
              <a:off x="7735319" y="1634791"/>
              <a:ext cx="121819" cy="13077"/>
            </a:xfrm>
            <a:custGeom>
              <a:avLst/>
              <a:gdLst/>
              <a:ahLst/>
              <a:cxnLst/>
              <a:rect l="l" t="t" r="r" b="b"/>
              <a:pathLst>
                <a:path w="3335" h="358" extrusionOk="0">
                  <a:moveTo>
                    <a:pt x="167" y="0"/>
                  </a:moveTo>
                  <a:cubicBezTo>
                    <a:pt x="72" y="0"/>
                    <a:pt x="0" y="96"/>
                    <a:pt x="0" y="191"/>
                  </a:cubicBezTo>
                  <a:cubicBezTo>
                    <a:pt x="0" y="286"/>
                    <a:pt x="72" y="358"/>
                    <a:pt x="167" y="358"/>
                  </a:cubicBezTo>
                  <a:lnTo>
                    <a:pt x="3168" y="358"/>
                  </a:lnTo>
                  <a:cubicBezTo>
                    <a:pt x="3263" y="358"/>
                    <a:pt x="3334" y="286"/>
                    <a:pt x="3334" y="191"/>
                  </a:cubicBezTo>
                  <a:cubicBezTo>
                    <a:pt x="3334" y="96"/>
                    <a:pt x="3263" y="0"/>
                    <a:pt x="3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39;p59">
              <a:extLst>
                <a:ext uri="{FF2B5EF4-FFF2-40B4-BE49-F238E27FC236}">
                  <a16:creationId xmlns:a16="http://schemas.microsoft.com/office/drawing/2014/main" id="{A812DFEF-D6E8-D3E0-EC3B-F19567197945}"/>
                </a:ext>
              </a:extLst>
            </p:cNvPr>
            <p:cNvSpPr/>
            <p:nvPr/>
          </p:nvSpPr>
          <p:spPr>
            <a:xfrm>
              <a:off x="7735319" y="1659995"/>
              <a:ext cx="71375" cy="13113"/>
            </a:xfrm>
            <a:custGeom>
              <a:avLst/>
              <a:gdLst/>
              <a:ahLst/>
              <a:cxnLst/>
              <a:rect l="l" t="t" r="r" b="b"/>
              <a:pathLst>
                <a:path w="1954" h="359" extrusionOk="0">
                  <a:moveTo>
                    <a:pt x="167" y="1"/>
                  </a:moveTo>
                  <a:cubicBezTo>
                    <a:pt x="72" y="1"/>
                    <a:pt x="0" y="72"/>
                    <a:pt x="0" y="191"/>
                  </a:cubicBezTo>
                  <a:cubicBezTo>
                    <a:pt x="0" y="287"/>
                    <a:pt x="72" y="358"/>
                    <a:pt x="167" y="358"/>
                  </a:cubicBezTo>
                  <a:lnTo>
                    <a:pt x="1786" y="358"/>
                  </a:lnTo>
                  <a:cubicBezTo>
                    <a:pt x="1882" y="358"/>
                    <a:pt x="1953" y="287"/>
                    <a:pt x="1953" y="191"/>
                  </a:cubicBezTo>
                  <a:cubicBezTo>
                    <a:pt x="1953" y="72"/>
                    <a:pt x="1882" y="1"/>
                    <a:pt x="17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40;p59">
              <a:extLst>
                <a:ext uri="{FF2B5EF4-FFF2-40B4-BE49-F238E27FC236}">
                  <a16:creationId xmlns:a16="http://schemas.microsoft.com/office/drawing/2014/main" id="{E1AB33FC-0275-4202-E460-079C4F83243B}"/>
                </a:ext>
              </a:extLst>
            </p:cNvPr>
            <p:cNvSpPr/>
            <p:nvPr/>
          </p:nvSpPr>
          <p:spPr>
            <a:xfrm>
              <a:off x="7735319" y="1685236"/>
              <a:ext cx="121819" cy="13077"/>
            </a:xfrm>
            <a:custGeom>
              <a:avLst/>
              <a:gdLst/>
              <a:ahLst/>
              <a:cxnLst/>
              <a:rect l="l" t="t" r="r" b="b"/>
              <a:pathLst>
                <a:path w="3335" h="358" extrusionOk="0">
                  <a:moveTo>
                    <a:pt x="167" y="1"/>
                  </a:moveTo>
                  <a:cubicBezTo>
                    <a:pt x="72" y="1"/>
                    <a:pt x="0" y="72"/>
                    <a:pt x="0" y="167"/>
                  </a:cubicBezTo>
                  <a:cubicBezTo>
                    <a:pt x="0" y="286"/>
                    <a:pt x="72" y="358"/>
                    <a:pt x="167" y="358"/>
                  </a:cubicBezTo>
                  <a:lnTo>
                    <a:pt x="3168" y="358"/>
                  </a:lnTo>
                  <a:cubicBezTo>
                    <a:pt x="3263" y="358"/>
                    <a:pt x="3334" y="286"/>
                    <a:pt x="3334" y="167"/>
                  </a:cubicBezTo>
                  <a:cubicBezTo>
                    <a:pt x="3334" y="72"/>
                    <a:pt x="3263" y="1"/>
                    <a:pt x="3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880;p45">
            <a:extLst>
              <a:ext uri="{FF2B5EF4-FFF2-40B4-BE49-F238E27FC236}">
                <a16:creationId xmlns:a16="http://schemas.microsoft.com/office/drawing/2014/main" id="{71D979E5-8750-CDD3-696C-70A90DA2AFD8}"/>
              </a:ext>
            </a:extLst>
          </p:cNvPr>
          <p:cNvSpPr txBox="1">
            <a:spLocks noGrp="1"/>
          </p:cNvSpPr>
          <p:nvPr>
            <p:ph type="title"/>
          </p:nvPr>
        </p:nvSpPr>
        <p:spPr>
          <a:xfrm>
            <a:off x="1644128" y="585057"/>
            <a:ext cx="9709671" cy="142366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800" b="1" dirty="0"/>
              <a:t>МӘДЕНИ ҚҰНДЫЛЫҚ БАҒДАРЛАРЫ (ШВАРЦ)</a:t>
            </a:r>
            <a:endParaRPr sz="2800" b="1" dirty="0"/>
          </a:p>
        </p:txBody>
      </p:sp>
      <p:sp>
        <p:nvSpPr>
          <p:cNvPr id="77" name="Google Shape;884;p45">
            <a:extLst>
              <a:ext uri="{FF2B5EF4-FFF2-40B4-BE49-F238E27FC236}">
                <a16:creationId xmlns:a16="http://schemas.microsoft.com/office/drawing/2014/main" id="{BDFFE632-5998-18E6-8701-AA7E693EBA4B}"/>
              </a:ext>
            </a:extLst>
          </p:cNvPr>
          <p:cNvSpPr txBox="1">
            <a:spLocks/>
          </p:cNvSpPr>
          <p:nvPr/>
        </p:nvSpPr>
        <p:spPr>
          <a:xfrm>
            <a:off x="1569923" y="2769850"/>
            <a:ext cx="2175300" cy="5589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ru-RU" sz="1400" b="1" i="0" dirty="0" err="1">
                <a:effectLst/>
                <a:latin typeface="Roboto" panose="02000000000000000000" pitchFamily="2" charset="0"/>
              </a:rPr>
              <a:t>Тиесілілікке</a:t>
            </a:r>
            <a:r>
              <a:rPr lang="ru-RU" sz="1400" b="1" i="0" dirty="0">
                <a:effectLst/>
                <a:latin typeface="Roboto" panose="02000000000000000000" pitchFamily="2" charset="0"/>
              </a:rPr>
              <a:t> </a:t>
            </a:r>
            <a:r>
              <a:rPr lang="ru-RU" sz="1400" b="1" i="0" dirty="0" err="1">
                <a:effectLst/>
                <a:latin typeface="Roboto" panose="02000000000000000000" pitchFamily="2" charset="0"/>
              </a:rPr>
              <a:t>қарсы</a:t>
            </a:r>
            <a:r>
              <a:rPr lang="ru-RU" sz="1400" b="1" i="0" dirty="0">
                <a:effectLst/>
                <a:latin typeface="Roboto" panose="02000000000000000000" pitchFamily="2" charset="0"/>
              </a:rPr>
              <a:t> автономия</a:t>
            </a:r>
            <a:endParaRPr lang="en-US" sz="1400" b="1" dirty="0"/>
          </a:p>
        </p:txBody>
      </p:sp>
      <p:sp>
        <p:nvSpPr>
          <p:cNvPr id="78" name="Google Shape;885;p45">
            <a:extLst>
              <a:ext uri="{FF2B5EF4-FFF2-40B4-BE49-F238E27FC236}">
                <a16:creationId xmlns:a16="http://schemas.microsoft.com/office/drawing/2014/main" id="{9BF3F861-173D-6BC8-B1A8-17CAA925FF98}"/>
              </a:ext>
            </a:extLst>
          </p:cNvPr>
          <p:cNvSpPr txBox="1">
            <a:spLocks/>
          </p:cNvSpPr>
          <p:nvPr/>
        </p:nvSpPr>
        <p:spPr>
          <a:xfrm>
            <a:off x="4873318" y="2757798"/>
            <a:ext cx="2175300" cy="558900"/>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ru-RU" sz="1400" b="1" i="0" dirty="0">
                <a:effectLst/>
                <a:latin typeface="Roboto" panose="02000000000000000000" pitchFamily="2" charset="0"/>
              </a:rPr>
              <a:t>Иерархия </a:t>
            </a:r>
            <a:r>
              <a:rPr lang="ru-RU" sz="1400" b="1" i="0" dirty="0" err="1">
                <a:effectLst/>
                <a:latin typeface="Roboto" panose="02000000000000000000" pitchFamily="2" charset="0"/>
              </a:rPr>
              <a:t>және</a:t>
            </a:r>
            <a:r>
              <a:rPr lang="ru-RU" sz="1400" b="1" i="0" dirty="0">
                <a:effectLst/>
                <a:latin typeface="Roboto" panose="02000000000000000000" pitchFamily="2" charset="0"/>
              </a:rPr>
              <a:t> </a:t>
            </a:r>
            <a:r>
              <a:rPr lang="ru-RU" sz="1400" b="1" dirty="0" err="1">
                <a:latin typeface="Roboto" panose="02000000000000000000" pitchFamily="2" charset="0"/>
              </a:rPr>
              <a:t>Т</a:t>
            </a:r>
            <a:r>
              <a:rPr lang="ru-RU" sz="1400" b="1" i="0" dirty="0" err="1">
                <a:effectLst/>
                <a:latin typeface="Roboto" panose="02000000000000000000" pitchFamily="2" charset="0"/>
              </a:rPr>
              <a:t>еңдік</a:t>
            </a:r>
            <a:endParaRPr lang="ru-RU" sz="1400" b="1" dirty="0"/>
          </a:p>
        </p:txBody>
      </p:sp>
      <p:sp>
        <p:nvSpPr>
          <p:cNvPr id="79" name="Google Shape;886;p45">
            <a:extLst>
              <a:ext uri="{FF2B5EF4-FFF2-40B4-BE49-F238E27FC236}">
                <a16:creationId xmlns:a16="http://schemas.microsoft.com/office/drawing/2014/main" id="{FF7CF24E-0A4B-6E0C-444E-B674CA788527}"/>
              </a:ext>
            </a:extLst>
          </p:cNvPr>
          <p:cNvSpPr txBox="1">
            <a:spLocks/>
          </p:cNvSpPr>
          <p:nvPr/>
        </p:nvSpPr>
        <p:spPr>
          <a:xfrm>
            <a:off x="8298863" y="3034022"/>
            <a:ext cx="2427487" cy="309278"/>
          </a:xfrm>
          <a:prstGeom prst="rect">
            <a:avLst/>
          </a:prstGeom>
        </p:spPr>
        <p:txBody>
          <a:bodyPr spcFirstLastPara="1" wrap="square" lIns="91425" tIns="91425" rIns="91425" bIns="91425" anchor="b"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ru-RU" sz="1400" b="1" i="0" dirty="0" err="1">
                <a:effectLst/>
                <a:latin typeface="Roboto" panose="02000000000000000000" pitchFamily="2" charset="0"/>
              </a:rPr>
              <a:t>Үйлесімділікке</a:t>
            </a:r>
            <a:r>
              <a:rPr lang="ru-RU" sz="1400" b="1" i="0" dirty="0">
                <a:effectLst/>
                <a:latin typeface="Roboto" panose="02000000000000000000" pitchFamily="2" charset="0"/>
              </a:rPr>
              <a:t> </a:t>
            </a:r>
            <a:r>
              <a:rPr lang="ru-RU" sz="1400" b="1" i="0" dirty="0" err="1">
                <a:effectLst/>
                <a:latin typeface="Roboto" panose="02000000000000000000" pitchFamily="2" charset="0"/>
              </a:rPr>
              <a:t>қарсы</a:t>
            </a:r>
            <a:r>
              <a:rPr lang="ru-RU" sz="1400" b="1" i="0" dirty="0">
                <a:effectLst/>
                <a:latin typeface="Roboto" panose="02000000000000000000" pitchFamily="2" charset="0"/>
              </a:rPr>
              <a:t> </a:t>
            </a:r>
            <a:r>
              <a:rPr lang="ru-RU" sz="1400" b="1" i="0" dirty="0" err="1">
                <a:effectLst/>
                <a:latin typeface="Roboto" panose="02000000000000000000" pitchFamily="2" charset="0"/>
              </a:rPr>
              <a:t>шеберлік</a:t>
            </a:r>
            <a:endParaRPr lang="ru-RU" sz="1400" b="1" dirty="0"/>
          </a:p>
        </p:txBody>
      </p:sp>
      <p:grpSp>
        <p:nvGrpSpPr>
          <p:cNvPr id="80" name="Google Shape;887;p45">
            <a:extLst>
              <a:ext uri="{FF2B5EF4-FFF2-40B4-BE49-F238E27FC236}">
                <a16:creationId xmlns:a16="http://schemas.microsoft.com/office/drawing/2014/main" id="{8D7D6160-2694-08F1-32B0-6576B6F6F428}"/>
              </a:ext>
            </a:extLst>
          </p:cNvPr>
          <p:cNvGrpSpPr/>
          <p:nvPr/>
        </p:nvGrpSpPr>
        <p:grpSpPr>
          <a:xfrm>
            <a:off x="5762557" y="2146911"/>
            <a:ext cx="264813" cy="352693"/>
            <a:chOff x="6703732" y="3346936"/>
            <a:chExt cx="264813" cy="352693"/>
          </a:xfrm>
        </p:grpSpPr>
        <p:sp>
          <p:nvSpPr>
            <p:cNvPr id="81" name="Google Shape;888;p45">
              <a:extLst>
                <a:ext uri="{FF2B5EF4-FFF2-40B4-BE49-F238E27FC236}">
                  <a16:creationId xmlns:a16="http://schemas.microsoft.com/office/drawing/2014/main" id="{798DE777-2C6F-0071-3C41-8AA28271363D}"/>
                </a:ext>
              </a:extLst>
            </p:cNvPr>
            <p:cNvSpPr/>
            <p:nvPr/>
          </p:nvSpPr>
          <p:spPr>
            <a:xfrm>
              <a:off x="6797283" y="3468777"/>
              <a:ext cx="10581" cy="15872"/>
            </a:xfrm>
            <a:custGeom>
              <a:avLst/>
              <a:gdLst/>
              <a:ahLst/>
              <a:cxnLst/>
              <a:rect l="l" t="t" r="r" b="b"/>
              <a:pathLst>
                <a:path w="334" h="501" extrusionOk="0">
                  <a:moveTo>
                    <a:pt x="167" y="0"/>
                  </a:moveTo>
                  <a:cubicBezTo>
                    <a:pt x="84" y="0"/>
                    <a:pt x="0" y="72"/>
                    <a:pt x="0" y="167"/>
                  </a:cubicBezTo>
                  <a:lnTo>
                    <a:pt x="0" y="345"/>
                  </a:lnTo>
                  <a:cubicBezTo>
                    <a:pt x="0" y="429"/>
                    <a:pt x="84" y="500"/>
                    <a:pt x="167" y="500"/>
                  </a:cubicBezTo>
                  <a:cubicBezTo>
                    <a:pt x="262" y="500"/>
                    <a:pt x="334" y="429"/>
                    <a:pt x="334" y="345"/>
                  </a:cubicBezTo>
                  <a:lnTo>
                    <a:pt x="334" y="167"/>
                  </a:lnTo>
                  <a:cubicBezTo>
                    <a:pt x="334" y="72"/>
                    <a:pt x="262"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89;p45">
              <a:extLst>
                <a:ext uri="{FF2B5EF4-FFF2-40B4-BE49-F238E27FC236}">
                  <a16:creationId xmlns:a16="http://schemas.microsoft.com/office/drawing/2014/main" id="{45BD8ABB-F96A-807B-48FC-D948EADB3472}"/>
                </a:ext>
              </a:extLst>
            </p:cNvPr>
            <p:cNvSpPr/>
            <p:nvPr/>
          </p:nvSpPr>
          <p:spPr>
            <a:xfrm>
              <a:off x="6863272" y="3468777"/>
              <a:ext cx="10613" cy="15872"/>
            </a:xfrm>
            <a:custGeom>
              <a:avLst/>
              <a:gdLst/>
              <a:ahLst/>
              <a:cxnLst/>
              <a:rect l="l" t="t" r="r" b="b"/>
              <a:pathLst>
                <a:path w="335" h="501" extrusionOk="0">
                  <a:moveTo>
                    <a:pt x="167" y="0"/>
                  </a:moveTo>
                  <a:cubicBezTo>
                    <a:pt x="84" y="0"/>
                    <a:pt x="1" y="72"/>
                    <a:pt x="1" y="167"/>
                  </a:cubicBezTo>
                  <a:lnTo>
                    <a:pt x="1" y="345"/>
                  </a:lnTo>
                  <a:cubicBezTo>
                    <a:pt x="1" y="429"/>
                    <a:pt x="84" y="500"/>
                    <a:pt x="167" y="500"/>
                  </a:cubicBezTo>
                  <a:cubicBezTo>
                    <a:pt x="263" y="500"/>
                    <a:pt x="334" y="429"/>
                    <a:pt x="334" y="345"/>
                  </a:cubicBezTo>
                  <a:lnTo>
                    <a:pt x="334" y="167"/>
                  </a:lnTo>
                  <a:cubicBezTo>
                    <a:pt x="334" y="72"/>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90;p45">
              <a:extLst>
                <a:ext uri="{FF2B5EF4-FFF2-40B4-BE49-F238E27FC236}">
                  <a16:creationId xmlns:a16="http://schemas.microsoft.com/office/drawing/2014/main" id="{F569BCD2-BC4D-D105-0363-5593F8D76E67}"/>
                </a:ext>
              </a:extLst>
            </p:cNvPr>
            <p:cNvSpPr/>
            <p:nvPr/>
          </p:nvSpPr>
          <p:spPr>
            <a:xfrm>
              <a:off x="6814231" y="3507712"/>
              <a:ext cx="43433" cy="15777"/>
            </a:xfrm>
            <a:custGeom>
              <a:avLst/>
              <a:gdLst/>
              <a:ahLst/>
              <a:cxnLst/>
              <a:rect l="l" t="t" r="r" b="b"/>
              <a:pathLst>
                <a:path w="1371" h="498" extrusionOk="0">
                  <a:moveTo>
                    <a:pt x="174" y="0"/>
                  </a:moveTo>
                  <a:cubicBezTo>
                    <a:pt x="132" y="0"/>
                    <a:pt x="90" y="15"/>
                    <a:pt x="60" y="45"/>
                  </a:cubicBezTo>
                  <a:cubicBezTo>
                    <a:pt x="1" y="105"/>
                    <a:pt x="1" y="212"/>
                    <a:pt x="60" y="271"/>
                  </a:cubicBezTo>
                  <a:cubicBezTo>
                    <a:pt x="203" y="402"/>
                    <a:pt x="441" y="497"/>
                    <a:pt x="703" y="497"/>
                  </a:cubicBezTo>
                  <a:cubicBezTo>
                    <a:pt x="953" y="497"/>
                    <a:pt x="1192" y="402"/>
                    <a:pt x="1346" y="271"/>
                  </a:cubicBezTo>
                  <a:cubicBezTo>
                    <a:pt x="1370" y="212"/>
                    <a:pt x="1370" y="105"/>
                    <a:pt x="1311" y="45"/>
                  </a:cubicBezTo>
                  <a:cubicBezTo>
                    <a:pt x="1281" y="15"/>
                    <a:pt x="1242" y="0"/>
                    <a:pt x="1203" y="0"/>
                  </a:cubicBezTo>
                  <a:cubicBezTo>
                    <a:pt x="1165" y="0"/>
                    <a:pt x="1126" y="15"/>
                    <a:pt x="1096" y="45"/>
                  </a:cubicBezTo>
                  <a:cubicBezTo>
                    <a:pt x="1037" y="105"/>
                    <a:pt x="882" y="188"/>
                    <a:pt x="692" y="188"/>
                  </a:cubicBezTo>
                  <a:cubicBezTo>
                    <a:pt x="477" y="188"/>
                    <a:pt x="346" y="105"/>
                    <a:pt x="287" y="45"/>
                  </a:cubicBezTo>
                  <a:cubicBezTo>
                    <a:pt x="257" y="15"/>
                    <a:pt x="215" y="0"/>
                    <a:pt x="1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91;p45">
              <a:extLst>
                <a:ext uri="{FF2B5EF4-FFF2-40B4-BE49-F238E27FC236}">
                  <a16:creationId xmlns:a16="http://schemas.microsoft.com/office/drawing/2014/main" id="{FC4F5DD1-5706-B8EE-1D44-7D8EE96B8167}"/>
                </a:ext>
              </a:extLst>
            </p:cNvPr>
            <p:cNvSpPr/>
            <p:nvPr/>
          </p:nvSpPr>
          <p:spPr>
            <a:xfrm>
              <a:off x="6902143" y="3489876"/>
              <a:ext cx="32" cy="412"/>
            </a:xfrm>
            <a:custGeom>
              <a:avLst/>
              <a:gdLst/>
              <a:ahLst/>
              <a:cxnLst/>
              <a:rect l="l" t="t" r="r" b="b"/>
              <a:pathLst>
                <a:path w="1" h="13" extrusionOk="0">
                  <a:moveTo>
                    <a:pt x="0" y="13"/>
                  </a:moveTo>
                  <a:cubicBezTo>
                    <a:pt x="0" y="1"/>
                    <a:pt x="0" y="13"/>
                    <a:pt x="0" y="13"/>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92;p45">
              <a:extLst>
                <a:ext uri="{FF2B5EF4-FFF2-40B4-BE49-F238E27FC236}">
                  <a16:creationId xmlns:a16="http://schemas.microsoft.com/office/drawing/2014/main" id="{A52AECD6-3599-076B-FA40-3E619F11EC17}"/>
                </a:ext>
              </a:extLst>
            </p:cNvPr>
            <p:cNvSpPr/>
            <p:nvPr/>
          </p:nvSpPr>
          <p:spPr>
            <a:xfrm>
              <a:off x="6703732" y="3346936"/>
              <a:ext cx="264813" cy="352693"/>
            </a:xfrm>
            <a:custGeom>
              <a:avLst/>
              <a:gdLst/>
              <a:ahLst/>
              <a:cxnLst/>
              <a:rect l="l" t="t" r="r" b="b"/>
              <a:pathLst>
                <a:path w="8359" h="11133" extrusionOk="0">
                  <a:moveTo>
                    <a:pt x="4120" y="346"/>
                  </a:moveTo>
                  <a:cubicBezTo>
                    <a:pt x="5668" y="346"/>
                    <a:pt x="6918" y="1596"/>
                    <a:pt x="6918" y="3144"/>
                  </a:cubicBezTo>
                  <a:lnTo>
                    <a:pt x="6918" y="8081"/>
                  </a:lnTo>
                  <a:lnTo>
                    <a:pt x="6918" y="8081"/>
                  </a:lnTo>
                  <a:lnTo>
                    <a:pt x="6049" y="7787"/>
                  </a:lnTo>
                  <a:cubicBezTo>
                    <a:pt x="6037" y="7763"/>
                    <a:pt x="6037" y="7739"/>
                    <a:pt x="6013" y="7716"/>
                  </a:cubicBezTo>
                  <a:lnTo>
                    <a:pt x="5608" y="7311"/>
                  </a:lnTo>
                  <a:cubicBezTo>
                    <a:pt x="5537" y="7239"/>
                    <a:pt x="5442" y="7204"/>
                    <a:pt x="5358" y="7204"/>
                  </a:cubicBezTo>
                  <a:lnTo>
                    <a:pt x="5358" y="6608"/>
                  </a:lnTo>
                  <a:cubicBezTo>
                    <a:pt x="5727" y="6406"/>
                    <a:pt x="6037" y="6084"/>
                    <a:pt x="6251" y="5715"/>
                  </a:cubicBezTo>
                  <a:lnTo>
                    <a:pt x="6251" y="7299"/>
                  </a:lnTo>
                  <a:cubicBezTo>
                    <a:pt x="6251" y="7382"/>
                    <a:pt x="6323" y="7466"/>
                    <a:pt x="6406" y="7466"/>
                  </a:cubicBezTo>
                  <a:cubicBezTo>
                    <a:pt x="6501" y="7466"/>
                    <a:pt x="6573" y="7382"/>
                    <a:pt x="6573" y="7299"/>
                  </a:cubicBezTo>
                  <a:lnTo>
                    <a:pt x="6573" y="4144"/>
                  </a:lnTo>
                  <a:cubicBezTo>
                    <a:pt x="6573" y="3882"/>
                    <a:pt x="6394" y="3667"/>
                    <a:pt x="6144" y="3620"/>
                  </a:cubicBezTo>
                  <a:cubicBezTo>
                    <a:pt x="5858" y="3572"/>
                    <a:pt x="5108" y="3370"/>
                    <a:pt x="4418" y="2370"/>
                  </a:cubicBezTo>
                  <a:cubicBezTo>
                    <a:pt x="4358" y="2274"/>
                    <a:pt x="4251" y="2215"/>
                    <a:pt x="4132" y="2215"/>
                  </a:cubicBezTo>
                  <a:cubicBezTo>
                    <a:pt x="4025" y="2215"/>
                    <a:pt x="3918" y="2274"/>
                    <a:pt x="3846" y="2370"/>
                  </a:cubicBezTo>
                  <a:cubicBezTo>
                    <a:pt x="3739" y="2536"/>
                    <a:pt x="3608" y="2679"/>
                    <a:pt x="3477" y="2810"/>
                  </a:cubicBezTo>
                  <a:cubicBezTo>
                    <a:pt x="3418" y="2870"/>
                    <a:pt x="3418" y="2977"/>
                    <a:pt x="3489" y="3036"/>
                  </a:cubicBezTo>
                  <a:cubicBezTo>
                    <a:pt x="3517" y="3065"/>
                    <a:pt x="3557" y="3080"/>
                    <a:pt x="3596" y="3080"/>
                  </a:cubicBezTo>
                  <a:cubicBezTo>
                    <a:pt x="3640" y="3080"/>
                    <a:pt x="3684" y="3062"/>
                    <a:pt x="3715" y="3025"/>
                  </a:cubicBezTo>
                  <a:cubicBezTo>
                    <a:pt x="3858" y="2870"/>
                    <a:pt x="3977" y="2715"/>
                    <a:pt x="4120" y="2536"/>
                  </a:cubicBezTo>
                  <a:lnTo>
                    <a:pt x="4144" y="2536"/>
                  </a:lnTo>
                  <a:cubicBezTo>
                    <a:pt x="4299" y="2739"/>
                    <a:pt x="4537" y="3036"/>
                    <a:pt x="4846" y="3322"/>
                  </a:cubicBezTo>
                  <a:cubicBezTo>
                    <a:pt x="5227" y="3656"/>
                    <a:pt x="5644" y="3858"/>
                    <a:pt x="6085" y="3929"/>
                  </a:cubicBezTo>
                  <a:cubicBezTo>
                    <a:pt x="6168" y="3953"/>
                    <a:pt x="6227" y="4037"/>
                    <a:pt x="6227" y="4120"/>
                  </a:cubicBezTo>
                  <a:lnTo>
                    <a:pt x="6227" y="4501"/>
                  </a:lnTo>
                  <a:cubicBezTo>
                    <a:pt x="6227" y="5656"/>
                    <a:pt x="5287" y="6596"/>
                    <a:pt x="4132" y="6596"/>
                  </a:cubicBezTo>
                  <a:cubicBezTo>
                    <a:pt x="2965" y="6596"/>
                    <a:pt x="2036" y="5656"/>
                    <a:pt x="2036" y="4513"/>
                  </a:cubicBezTo>
                  <a:lnTo>
                    <a:pt x="2036" y="4144"/>
                  </a:lnTo>
                  <a:cubicBezTo>
                    <a:pt x="2036" y="4048"/>
                    <a:pt x="2096" y="3965"/>
                    <a:pt x="2179" y="3953"/>
                  </a:cubicBezTo>
                  <a:cubicBezTo>
                    <a:pt x="2525" y="3894"/>
                    <a:pt x="2846" y="3751"/>
                    <a:pt x="3179" y="3537"/>
                  </a:cubicBezTo>
                  <a:cubicBezTo>
                    <a:pt x="3251" y="3489"/>
                    <a:pt x="3263" y="3382"/>
                    <a:pt x="3227" y="3310"/>
                  </a:cubicBezTo>
                  <a:cubicBezTo>
                    <a:pt x="3196" y="3264"/>
                    <a:pt x="3141" y="3238"/>
                    <a:pt x="3086" y="3238"/>
                  </a:cubicBezTo>
                  <a:cubicBezTo>
                    <a:pt x="3056" y="3238"/>
                    <a:pt x="3026" y="3246"/>
                    <a:pt x="3001" y="3263"/>
                  </a:cubicBezTo>
                  <a:cubicBezTo>
                    <a:pt x="2715" y="3453"/>
                    <a:pt x="2429" y="3572"/>
                    <a:pt x="2132" y="3632"/>
                  </a:cubicBezTo>
                  <a:cubicBezTo>
                    <a:pt x="1894" y="3679"/>
                    <a:pt x="1703" y="3894"/>
                    <a:pt x="1703" y="4156"/>
                  </a:cubicBezTo>
                  <a:lnTo>
                    <a:pt x="1703" y="7311"/>
                  </a:lnTo>
                  <a:cubicBezTo>
                    <a:pt x="1703" y="7406"/>
                    <a:pt x="1774" y="7477"/>
                    <a:pt x="1870" y="7477"/>
                  </a:cubicBezTo>
                  <a:cubicBezTo>
                    <a:pt x="1953" y="7477"/>
                    <a:pt x="2036" y="7406"/>
                    <a:pt x="2036" y="7311"/>
                  </a:cubicBezTo>
                  <a:lnTo>
                    <a:pt x="2036" y="5739"/>
                  </a:lnTo>
                  <a:cubicBezTo>
                    <a:pt x="2239" y="6108"/>
                    <a:pt x="2548" y="6418"/>
                    <a:pt x="2929" y="6632"/>
                  </a:cubicBezTo>
                  <a:lnTo>
                    <a:pt x="2929" y="7227"/>
                  </a:lnTo>
                  <a:cubicBezTo>
                    <a:pt x="2834" y="7227"/>
                    <a:pt x="2751" y="7251"/>
                    <a:pt x="2667" y="7323"/>
                  </a:cubicBezTo>
                  <a:lnTo>
                    <a:pt x="2275" y="7728"/>
                  </a:lnTo>
                  <a:cubicBezTo>
                    <a:pt x="2251" y="7739"/>
                    <a:pt x="2239" y="7775"/>
                    <a:pt x="2227" y="7799"/>
                  </a:cubicBezTo>
                  <a:lnTo>
                    <a:pt x="1322" y="8120"/>
                  </a:lnTo>
                  <a:lnTo>
                    <a:pt x="1322" y="3144"/>
                  </a:lnTo>
                  <a:cubicBezTo>
                    <a:pt x="1322" y="1596"/>
                    <a:pt x="2572" y="346"/>
                    <a:pt x="4120" y="346"/>
                  </a:cubicBezTo>
                  <a:close/>
                  <a:moveTo>
                    <a:pt x="5037" y="6787"/>
                  </a:moveTo>
                  <a:lnTo>
                    <a:pt x="5037" y="7418"/>
                  </a:lnTo>
                  <a:lnTo>
                    <a:pt x="4168" y="8299"/>
                  </a:lnTo>
                  <a:lnTo>
                    <a:pt x="3287" y="7418"/>
                  </a:lnTo>
                  <a:lnTo>
                    <a:pt x="3287" y="6787"/>
                  </a:lnTo>
                  <a:cubicBezTo>
                    <a:pt x="3548" y="6894"/>
                    <a:pt x="3846" y="6954"/>
                    <a:pt x="4168" y="6954"/>
                  </a:cubicBezTo>
                  <a:cubicBezTo>
                    <a:pt x="4477" y="6954"/>
                    <a:pt x="4775" y="6894"/>
                    <a:pt x="5037" y="6787"/>
                  </a:cubicBezTo>
                  <a:close/>
                  <a:moveTo>
                    <a:pt x="2953" y="7549"/>
                  </a:moveTo>
                  <a:lnTo>
                    <a:pt x="3929" y="8513"/>
                  </a:lnTo>
                  <a:lnTo>
                    <a:pt x="3191" y="9132"/>
                  </a:lnTo>
                  <a:lnTo>
                    <a:pt x="3167" y="9132"/>
                  </a:lnTo>
                  <a:lnTo>
                    <a:pt x="2620" y="7882"/>
                  </a:lnTo>
                  <a:lnTo>
                    <a:pt x="2941" y="7549"/>
                  </a:lnTo>
                  <a:close/>
                  <a:moveTo>
                    <a:pt x="5346" y="7561"/>
                  </a:moveTo>
                  <a:lnTo>
                    <a:pt x="5680" y="7894"/>
                  </a:lnTo>
                  <a:lnTo>
                    <a:pt x="5644" y="7966"/>
                  </a:lnTo>
                  <a:cubicBezTo>
                    <a:pt x="5620" y="8061"/>
                    <a:pt x="5644" y="8144"/>
                    <a:pt x="5739" y="8168"/>
                  </a:cubicBezTo>
                  <a:cubicBezTo>
                    <a:pt x="5759" y="8178"/>
                    <a:pt x="5782" y="8183"/>
                    <a:pt x="5804" y="8183"/>
                  </a:cubicBezTo>
                  <a:cubicBezTo>
                    <a:pt x="5860" y="8183"/>
                    <a:pt x="5916" y="8155"/>
                    <a:pt x="5942" y="8120"/>
                  </a:cubicBezTo>
                  <a:lnTo>
                    <a:pt x="6180" y="8192"/>
                  </a:lnTo>
                  <a:lnTo>
                    <a:pt x="6168" y="8359"/>
                  </a:lnTo>
                  <a:cubicBezTo>
                    <a:pt x="6037" y="9347"/>
                    <a:pt x="5180" y="10109"/>
                    <a:pt x="4168" y="10109"/>
                  </a:cubicBezTo>
                  <a:cubicBezTo>
                    <a:pt x="3156" y="10109"/>
                    <a:pt x="2286" y="9347"/>
                    <a:pt x="2155" y="8359"/>
                  </a:cubicBezTo>
                  <a:lnTo>
                    <a:pt x="2120" y="8168"/>
                  </a:lnTo>
                  <a:lnTo>
                    <a:pt x="2346" y="8097"/>
                  </a:lnTo>
                  <a:lnTo>
                    <a:pt x="2870" y="9263"/>
                  </a:lnTo>
                  <a:cubicBezTo>
                    <a:pt x="2917" y="9359"/>
                    <a:pt x="3001" y="9418"/>
                    <a:pt x="3108" y="9454"/>
                  </a:cubicBezTo>
                  <a:cubicBezTo>
                    <a:pt x="3132" y="9454"/>
                    <a:pt x="3156" y="9466"/>
                    <a:pt x="3179" y="9466"/>
                  </a:cubicBezTo>
                  <a:cubicBezTo>
                    <a:pt x="3251" y="9466"/>
                    <a:pt x="3334" y="9442"/>
                    <a:pt x="3394" y="9394"/>
                  </a:cubicBezTo>
                  <a:lnTo>
                    <a:pt x="4144" y="8751"/>
                  </a:lnTo>
                  <a:lnTo>
                    <a:pt x="4906" y="9394"/>
                  </a:lnTo>
                  <a:cubicBezTo>
                    <a:pt x="4965" y="9442"/>
                    <a:pt x="5037" y="9466"/>
                    <a:pt x="5120" y="9466"/>
                  </a:cubicBezTo>
                  <a:cubicBezTo>
                    <a:pt x="5144" y="9466"/>
                    <a:pt x="5156" y="9466"/>
                    <a:pt x="5192" y="9454"/>
                  </a:cubicBezTo>
                  <a:cubicBezTo>
                    <a:pt x="5299" y="9418"/>
                    <a:pt x="5382" y="9359"/>
                    <a:pt x="5430" y="9263"/>
                  </a:cubicBezTo>
                  <a:lnTo>
                    <a:pt x="5680" y="8704"/>
                  </a:lnTo>
                  <a:cubicBezTo>
                    <a:pt x="5715" y="8620"/>
                    <a:pt x="5680" y="8525"/>
                    <a:pt x="5596" y="8501"/>
                  </a:cubicBezTo>
                  <a:cubicBezTo>
                    <a:pt x="5571" y="8492"/>
                    <a:pt x="5547" y="8488"/>
                    <a:pt x="5525" y="8488"/>
                  </a:cubicBezTo>
                  <a:cubicBezTo>
                    <a:pt x="5461" y="8488"/>
                    <a:pt x="5408" y="8523"/>
                    <a:pt x="5382" y="8585"/>
                  </a:cubicBezTo>
                  <a:lnTo>
                    <a:pt x="5132" y="9144"/>
                  </a:lnTo>
                  <a:lnTo>
                    <a:pt x="5096" y="9144"/>
                  </a:lnTo>
                  <a:lnTo>
                    <a:pt x="4370" y="8525"/>
                  </a:lnTo>
                  <a:lnTo>
                    <a:pt x="5334" y="7561"/>
                  </a:lnTo>
                  <a:close/>
                  <a:moveTo>
                    <a:pt x="4168" y="0"/>
                  </a:moveTo>
                  <a:cubicBezTo>
                    <a:pt x="2441" y="0"/>
                    <a:pt x="1036" y="1405"/>
                    <a:pt x="1036" y="3132"/>
                  </a:cubicBezTo>
                  <a:lnTo>
                    <a:pt x="1036" y="8216"/>
                  </a:lnTo>
                  <a:lnTo>
                    <a:pt x="798" y="8311"/>
                  </a:lnTo>
                  <a:cubicBezTo>
                    <a:pt x="322" y="8478"/>
                    <a:pt x="0" y="8930"/>
                    <a:pt x="0" y="9454"/>
                  </a:cubicBezTo>
                  <a:lnTo>
                    <a:pt x="0" y="10978"/>
                  </a:lnTo>
                  <a:cubicBezTo>
                    <a:pt x="0" y="11061"/>
                    <a:pt x="72" y="11133"/>
                    <a:pt x="155" y="11133"/>
                  </a:cubicBezTo>
                  <a:cubicBezTo>
                    <a:pt x="250" y="11133"/>
                    <a:pt x="322" y="11061"/>
                    <a:pt x="322" y="10978"/>
                  </a:cubicBezTo>
                  <a:lnTo>
                    <a:pt x="322" y="9454"/>
                  </a:lnTo>
                  <a:cubicBezTo>
                    <a:pt x="322" y="9347"/>
                    <a:pt x="334" y="9252"/>
                    <a:pt x="381" y="9144"/>
                  </a:cubicBezTo>
                  <a:lnTo>
                    <a:pt x="1203" y="9847"/>
                  </a:lnTo>
                  <a:cubicBezTo>
                    <a:pt x="1322" y="9942"/>
                    <a:pt x="1393" y="10097"/>
                    <a:pt x="1393" y="10240"/>
                  </a:cubicBezTo>
                  <a:lnTo>
                    <a:pt x="1393" y="10978"/>
                  </a:lnTo>
                  <a:cubicBezTo>
                    <a:pt x="1393" y="11061"/>
                    <a:pt x="1465" y="11133"/>
                    <a:pt x="1560" y="11133"/>
                  </a:cubicBezTo>
                  <a:cubicBezTo>
                    <a:pt x="1643" y="11133"/>
                    <a:pt x="1715" y="11061"/>
                    <a:pt x="1715" y="10978"/>
                  </a:cubicBezTo>
                  <a:lnTo>
                    <a:pt x="1715" y="10240"/>
                  </a:lnTo>
                  <a:cubicBezTo>
                    <a:pt x="1715" y="9990"/>
                    <a:pt x="1620" y="9752"/>
                    <a:pt x="1417" y="9585"/>
                  </a:cubicBezTo>
                  <a:lnTo>
                    <a:pt x="560" y="8847"/>
                  </a:lnTo>
                  <a:cubicBezTo>
                    <a:pt x="643" y="8740"/>
                    <a:pt x="786" y="8656"/>
                    <a:pt x="917" y="8609"/>
                  </a:cubicBezTo>
                  <a:lnTo>
                    <a:pt x="1822" y="8275"/>
                  </a:lnTo>
                  <a:lnTo>
                    <a:pt x="1834" y="8382"/>
                  </a:lnTo>
                  <a:cubicBezTo>
                    <a:pt x="1917" y="8954"/>
                    <a:pt x="2191" y="9466"/>
                    <a:pt x="2632" y="9847"/>
                  </a:cubicBezTo>
                  <a:cubicBezTo>
                    <a:pt x="3060" y="10216"/>
                    <a:pt x="3608" y="10418"/>
                    <a:pt x="4180" y="10418"/>
                  </a:cubicBezTo>
                  <a:cubicBezTo>
                    <a:pt x="4739" y="10418"/>
                    <a:pt x="5287" y="10216"/>
                    <a:pt x="5727" y="9847"/>
                  </a:cubicBezTo>
                  <a:cubicBezTo>
                    <a:pt x="6156" y="9466"/>
                    <a:pt x="6430" y="8954"/>
                    <a:pt x="6513" y="8382"/>
                  </a:cubicBezTo>
                  <a:lnTo>
                    <a:pt x="6525" y="8275"/>
                  </a:lnTo>
                  <a:lnTo>
                    <a:pt x="7430" y="8609"/>
                  </a:lnTo>
                  <a:cubicBezTo>
                    <a:pt x="7573" y="8656"/>
                    <a:pt x="7704" y="8740"/>
                    <a:pt x="7787" y="8847"/>
                  </a:cubicBezTo>
                  <a:lnTo>
                    <a:pt x="6930" y="9585"/>
                  </a:lnTo>
                  <a:cubicBezTo>
                    <a:pt x="6739" y="9752"/>
                    <a:pt x="6632" y="9990"/>
                    <a:pt x="6632" y="10240"/>
                  </a:cubicBezTo>
                  <a:lnTo>
                    <a:pt x="6632" y="10978"/>
                  </a:lnTo>
                  <a:cubicBezTo>
                    <a:pt x="6632" y="11061"/>
                    <a:pt x="6704" y="11133"/>
                    <a:pt x="6799" y="11133"/>
                  </a:cubicBezTo>
                  <a:cubicBezTo>
                    <a:pt x="6882" y="11133"/>
                    <a:pt x="6954" y="11061"/>
                    <a:pt x="6954" y="10978"/>
                  </a:cubicBezTo>
                  <a:lnTo>
                    <a:pt x="6954" y="10240"/>
                  </a:lnTo>
                  <a:cubicBezTo>
                    <a:pt x="6954" y="10097"/>
                    <a:pt x="7037" y="9942"/>
                    <a:pt x="7156" y="9847"/>
                  </a:cubicBezTo>
                  <a:lnTo>
                    <a:pt x="7966" y="9144"/>
                  </a:lnTo>
                  <a:cubicBezTo>
                    <a:pt x="8001" y="9252"/>
                    <a:pt x="8025" y="9347"/>
                    <a:pt x="8025" y="9454"/>
                  </a:cubicBezTo>
                  <a:lnTo>
                    <a:pt x="8025" y="10978"/>
                  </a:lnTo>
                  <a:cubicBezTo>
                    <a:pt x="8025" y="11061"/>
                    <a:pt x="8109" y="11133"/>
                    <a:pt x="8192" y="11133"/>
                  </a:cubicBezTo>
                  <a:cubicBezTo>
                    <a:pt x="8287" y="11133"/>
                    <a:pt x="8359" y="11061"/>
                    <a:pt x="8359" y="10978"/>
                  </a:cubicBezTo>
                  <a:lnTo>
                    <a:pt x="8359" y="9454"/>
                  </a:lnTo>
                  <a:cubicBezTo>
                    <a:pt x="8335" y="8930"/>
                    <a:pt x="8001" y="8478"/>
                    <a:pt x="7525" y="8311"/>
                  </a:cubicBezTo>
                  <a:lnTo>
                    <a:pt x="7287" y="8216"/>
                  </a:lnTo>
                  <a:lnTo>
                    <a:pt x="7287" y="3132"/>
                  </a:lnTo>
                  <a:cubicBezTo>
                    <a:pt x="7287" y="1405"/>
                    <a:pt x="5894" y="0"/>
                    <a:pt x="4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 name="Google Shape;893;p45">
            <a:extLst>
              <a:ext uri="{FF2B5EF4-FFF2-40B4-BE49-F238E27FC236}">
                <a16:creationId xmlns:a16="http://schemas.microsoft.com/office/drawing/2014/main" id="{BEADBE6A-34B3-D8A5-67CB-C21677634CD0}"/>
              </a:ext>
            </a:extLst>
          </p:cNvPr>
          <p:cNvGrpSpPr/>
          <p:nvPr/>
        </p:nvGrpSpPr>
        <p:grpSpPr>
          <a:xfrm>
            <a:off x="3215829" y="2146519"/>
            <a:ext cx="264813" cy="353454"/>
            <a:chOff x="5812066" y="2416019"/>
            <a:chExt cx="264813" cy="353454"/>
          </a:xfrm>
        </p:grpSpPr>
        <p:sp>
          <p:nvSpPr>
            <p:cNvPr id="87" name="Google Shape;894;p45">
              <a:extLst>
                <a:ext uri="{FF2B5EF4-FFF2-40B4-BE49-F238E27FC236}">
                  <a16:creationId xmlns:a16="http://schemas.microsoft.com/office/drawing/2014/main" id="{D19001E6-0DC9-3B06-EB46-063BA602CE78}"/>
                </a:ext>
              </a:extLst>
            </p:cNvPr>
            <p:cNvSpPr/>
            <p:nvPr/>
          </p:nvSpPr>
          <p:spPr>
            <a:xfrm>
              <a:off x="5812066" y="2416019"/>
              <a:ext cx="264813" cy="353454"/>
            </a:xfrm>
            <a:custGeom>
              <a:avLst/>
              <a:gdLst/>
              <a:ahLst/>
              <a:cxnLst/>
              <a:rect l="l" t="t" r="r" b="b"/>
              <a:pathLst>
                <a:path w="8359" h="11157" extrusionOk="0">
                  <a:moveTo>
                    <a:pt x="1572" y="346"/>
                  </a:moveTo>
                  <a:cubicBezTo>
                    <a:pt x="1905" y="346"/>
                    <a:pt x="2215" y="501"/>
                    <a:pt x="2405" y="751"/>
                  </a:cubicBezTo>
                  <a:cubicBezTo>
                    <a:pt x="1846" y="1144"/>
                    <a:pt x="1405" y="1715"/>
                    <a:pt x="1203" y="2394"/>
                  </a:cubicBezTo>
                  <a:cubicBezTo>
                    <a:pt x="798" y="2239"/>
                    <a:pt x="524" y="1834"/>
                    <a:pt x="524" y="1406"/>
                  </a:cubicBezTo>
                  <a:cubicBezTo>
                    <a:pt x="524" y="822"/>
                    <a:pt x="1000" y="346"/>
                    <a:pt x="1572" y="346"/>
                  </a:cubicBezTo>
                  <a:close/>
                  <a:moveTo>
                    <a:pt x="6799" y="358"/>
                  </a:moveTo>
                  <a:cubicBezTo>
                    <a:pt x="7382" y="358"/>
                    <a:pt x="7858" y="834"/>
                    <a:pt x="7858" y="1406"/>
                  </a:cubicBezTo>
                  <a:cubicBezTo>
                    <a:pt x="7858" y="1858"/>
                    <a:pt x="7572" y="2239"/>
                    <a:pt x="7168" y="2394"/>
                  </a:cubicBezTo>
                  <a:cubicBezTo>
                    <a:pt x="6965" y="1727"/>
                    <a:pt x="6537" y="1144"/>
                    <a:pt x="5965" y="751"/>
                  </a:cubicBezTo>
                  <a:cubicBezTo>
                    <a:pt x="6167" y="501"/>
                    <a:pt x="6465" y="358"/>
                    <a:pt x="6799" y="358"/>
                  </a:cubicBezTo>
                  <a:close/>
                  <a:moveTo>
                    <a:pt x="4191" y="548"/>
                  </a:moveTo>
                  <a:cubicBezTo>
                    <a:pt x="5739" y="548"/>
                    <a:pt x="6989" y="1799"/>
                    <a:pt x="6989" y="3346"/>
                  </a:cubicBezTo>
                  <a:cubicBezTo>
                    <a:pt x="6989" y="3537"/>
                    <a:pt x="6977" y="3727"/>
                    <a:pt x="6929" y="3930"/>
                  </a:cubicBezTo>
                  <a:cubicBezTo>
                    <a:pt x="6870" y="3894"/>
                    <a:pt x="6799" y="3882"/>
                    <a:pt x="6727" y="3882"/>
                  </a:cubicBezTo>
                  <a:lnTo>
                    <a:pt x="6620" y="3882"/>
                  </a:lnTo>
                  <a:lnTo>
                    <a:pt x="6620" y="3489"/>
                  </a:lnTo>
                  <a:lnTo>
                    <a:pt x="6632" y="3489"/>
                  </a:lnTo>
                  <a:cubicBezTo>
                    <a:pt x="6727" y="3489"/>
                    <a:pt x="6799" y="3418"/>
                    <a:pt x="6799" y="3335"/>
                  </a:cubicBezTo>
                  <a:cubicBezTo>
                    <a:pt x="6799" y="3239"/>
                    <a:pt x="6727" y="3168"/>
                    <a:pt x="6632" y="3168"/>
                  </a:cubicBezTo>
                  <a:cubicBezTo>
                    <a:pt x="5263" y="3168"/>
                    <a:pt x="4286" y="2715"/>
                    <a:pt x="3703" y="2346"/>
                  </a:cubicBezTo>
                  <a:cubicBezTo>
                    <a:pt x="3060" y="1942"/>
                    <a:pt x="2750" y="1525"/>
                    <a:pt x="2738" y="1525"/>
                  </a:cubicBezTo>
                  <a:cubicBezTo>
                    <a:pt x="2705" y="1484"/>
                    <a:pt x="2656" y="1463"/>
                    <a:pt x="2608" y="1463"/>
                  </a:cubicBezTo>
                  <a:cubicBezTo>
                    <a:pt x="2573" y="1463"/>
                    <a:pt x="2538" y="1475"/>
                    <a:pt x="2512" y="1501"/>
                  </a:cubicBezTo>
                  <a:cubicBezTo>
                    <a:pt x="2441" y="1561"/>
                    <a:pt x="2417" y="1668"/>
                    <a:pt x="2477" y="1715"/>
                  </a:cubicBezTo>
                  <a:cubicBezTo>
                    <a:pt x="2500" y="1739"/>
                    <a:pt x="2834" y="2168"/>
                    <a:pt x="3512" y="2596"/>
                  </a:cubicBezTo>
                  <a:cubicBezTo>
                    <a:pt x="4084" y="2965"/>
                    <a:pt x="5024" y="3382"/>
                    <a:pt x="6287" y="3466"/>
                  </a:cubicBezTo>
                  <a:lnTo>
                    <a:pt x="6287" y="4013"/>
                  </a:lnTo>
                  <a:cubicBezTo>
                    <a:pt x="6287" y="4073"/>
                    <a:pt x="6322" y="4120"/>
                    <a:pt x="6370" y="4144"/>
                  </a:cubicBezTo>
                  <a:cubicBezTo>
                    <a:pt x="6406" y="4180"/>
                    <a:pt x="6406" y="4180"/>
                    <a:pt x="6572" y="4180"/>
                  </a:cubicBezTo>
                  <a:lnTo>
                    <a:pt x="6715" y="4180"/>
                  </a:lnTo>
                  <a:cubicBezTo>
                    <a:pt x="6858" y="4180"/>
                    <a:pt x="6977" y="4299"/>
                    <a:pt x="6977" y="4442"/>
                  </a:cubicBezTo>
                  <a:cubicBezTo>
                    <a:pt x="6977" y="4597"/>
                    <a:pt x="6858" y="4716"/>
                    <a:pt x="6715" y="4716"/>
                  </a:cubicBezTo>
                  <a:lnTo>
                    <a:pt x="6608" y="4716"/>
                  </a:lnTo>
                  <a:lnTo>
                    <a:pt x="6608" y="4692"/>
                  </a:lnTo>
                  <a:cubicBezTo>
                    <a:pt x="6608" y="4609"/>
                    <a:pt x="6537" y="4537"/>
                    <a:pt x="6441" y="4537"/>
                  </a:cubicBezTo>
                  <a:cubicBezTo>
                    <a:pt x="6358" y="4537"/>
                    <a:pt x="6275" y="4609"/>
                    <a:pt x="6275" y="4692"/>
                  </a:cubicBezTo>
                  <a:cubicBezTo>
                    <a:pt x="6275" y="5859"/>
                    <a:pt x="5346" y="6799"/>
                    <a:pt x="4179" y="6799"/>
                  </a:cubicBezTo>
                  <a:cubicBezTo>
                    <a:pt x="3024" y="6799"/>
                    <a:pt x="2096" y="5871"/>
                    <a:pt x="2096" y="4716"/>
                  </a:cubicBezTo>
                  <a:cubicBezTo>
                    <a:pt x="2096" y="4620"/>
                    <a:pt x="2024" y="4549"/>
                    <a:pt x="1929" y="4549"/>
                  </a:cubicBezTo>
                  <a:cubicBezTo>
                    <a:pt x="1846" y="4549"/>
                    <a:pt x="1774" y="4620"/>
                    <a:pt x="1774" y="4716"/>
                  </a:cubicBezTo>
                  <a:lnTo>
                    <a:pt x="1774" y="4728"/>
                  </a:lnTo>
                  <a:lnTo>
                    <a:pt x="1667" y="4728"/>
                  </a:lnTo>
                  <a:cubicBezTo>
                    <a:pt x="1512" y="4728"/>
                    <a:pt x="1393" y="4609"/>
                    <a:pt x="1393" y="4466"/>
                  </a:cubicBezTo>
                  <a:cubicBezTo>
                    <a:pt x="1393" y="4311"/>
                    <a:pt x="1512" y="4192"/>
                    <a:pt x="1667" y="4192"/>
                  </a:cubicBezTo>
                  <a:lnTo>
                    <a:pt x="1798" y="4192"/>
                  </a:lnTo>
                  <a:cubicBezTo>
                    <a:pt x="1976" y="4192"/>
                    <a:pt x="1976" y="4192"/>
                    <a:pt x="2012" y="4180"/>
                  </a:cubicBezTo>
                  <a:cubicBezTo>
                    <a:pt x="2072" y="4144"/>
                    <a:pt x="2096" y="4085"/>
                    <a:pt x="2096" y="4025"/>
                  </a:cubicBezTo>
                  <a:lnTo>
                    <a:pt x="2096" y="3847"/>
                  </a:lnTo>
                  <a:cubicBezTo>
                    <a:pt x="2096" y="3335"/>
                    <a:pt x="2262" y="2882"/>
                    <a:pt x="2572" y="2513"/>
                  </a:cubicBezTo>
                  <a:cubicBezTo>
                    <a:pt x="2631" y="2442"/>
                    <a:pt x="2619" y="2334"/>
                    <a:pt x="2560" y="2287"/>
                  </a:cubicBezTo>
                  <a:cubicBezTo>
                    <a:pt x="2528" y="2260"/>
                    <a:pt x="2488" y="2248"/>
                    <a:pt x="2450" y="2248"/>
                  </a:cubicBezTo>
                  <a:cubicBezTo>
                    <a:pt x="2404" y="2248"/>
                    <a:pt x="2360" y="2266"/>
                    <a:pt x="2334" y="2299"/>
                  </a:cubicBezTo>
                  <a:cubicBezTo>
                    <a:pt x="1965" y="2739"/>
                    <a:pt x="1774" y="3251"/>
                    <a:pt x="1774" y="3870"/>
                  </a:cubicBezTo>
                  <a:lnTo>
                    <a:pt x="1774" y="3882"/>
                  </a:lnTo>
                  <a:lnTo>
                    <a:pt x="1667" y="3882"/>
                  </a:lnTo>
                  <a:cubicBezTo>
                    <a:pt x="1595" y="3882"/>
                    <a:pt x="1512" y="3894"/>
                    <a:pt x="1453" y="3930"/>
                  </a:cubicBezTo>
                  <a:cubicBezTo>
                    <a:pt x="1417" y="3727"/>
                    <a:pt x="1393" y="3537"/>
                    <a:pt x="1393" y="3346"/>
                  </a:cubicBezTo>
                  <a:cubicBezTo>
                    <a:pt x="1393" y="1799"/>
                    <a:pt x="2643" y="548"/>
                    <a:pt x="4191" y="548"/>
                  </a:cubicBezTo>
                  <a:close/>
                  <a:moveTo>
                    <a:pt x="5084" y="6990"/>
                  </a:moveTo>
                  <a:lnTo>
                    <a:pt x="5084" y="7537"/>
                  </a:lnTo>
                  <a:cubicBezTo>
                    <a:pt x="5084" y="7895"/>
                    <a:pt x="5310" y="8228"/>
                    <a:pt x="5667" y="8347"/>
                  </a:cubicBezTo>
                  <a:lnTo>
                    <a:pt x="6001" y="8466"/>
                  </a:lnTo>
                  <a:lnTo>
                    <a:pt x="5620" y="8811"/>
                  </a:lnTo>
                  <a:cubicBezTo>
                    <a:pt x="5489" y="8942"/>
                    <a:pt x="5429" y="9109"/>
                    <a:pt x="5429" y="9300"/>
                  </a:cubicBezTo>
                  <a:lnTo>
                    <a:pt x="5429" y="9359"/>
                  </a:lnTo>
                  <a:cubicBezTo>
                    <a:pt x="5060" y="9514"/>
                    <a:pt x="4643" y="9621"/>
                    <a:pt x="4191" y="9621"/>
                  </a:cubicBezTo>
                  <a:cubicBezTo>
                    <a:pt x="3762" y="9621"/>
                    <a:pt x="3334" y="9538"/>
                    <a:pt x="2965" y="9359"/>
                  </a:cubicBezTo>
                  <a:lnTo>
                    <a:pt x="2965" y="9300"/>
                  </a:lnTo>
                  <a:cubicBezTo>
                    <a:pt x="2965" y="9121"/>
                    <a:pt x="2881" y="8942"/>
                    <a:pt x="2762" y="8811"/>
                  </a:cubicBezTo>
                  <a:lnTo>
                    <a:pt x="2429" y="8466"/>
                  </a:lnTo>
                  <a:lnTo>
                    <a:pt x="2750" y="8347"/>
                  </a:lnTo>
                  <a:cubicBezTo>
                    <a:pt x="3096" y="8228"/>
                    <a:pt x="3334" y="7895"/>
                    <a:pt x="3334" y="7537"/>
                  </a:cubicBezTo>
                  <a:lnTo>
                    <a:pt x="3334" y="6990"/>
                  </a:lnTo>
                  <a:cubicBezTo>
                    <a:pt x="3596" y="7097"/>
                    <a:pt x="3893" y="7156"/>
                    <a:pt x="4215" y="7156"/>
                  </a:cubicBezTo>
                  <a:cubicBezTo>
                    <a:pt x="4524" y="7156"/>
                    <a:pt x="4822" y="7097"/>
                    <a:pt x="5084" y="6990"/>
                  </a:cubicBezTo>
                  <a:close/>
                  <a:moveTo>
                    <a:pt x="1560" y="1"/>
                  </a:moveTo>
                  <a:cubicBezTo>
                    <a:pt x="798" y="1"/>
                    <a:pt x="179" y="620"/>
                    <a:pt x="179" y="1382"/>
                  </a:cubicBezTo>
                  <a:cubicBezTo>
                    <a:pt x="179" y="1977"/>
                    <a:pt x="548" y="2501"/>
                    <a:pt x="1119" y="2692"/>
                  </a:cubicBezTo>
                  <a:cubicBezTo>
                    <a:pt x="1072" y="2882"/>
                    <a:pt x="1060" y="3096"/>
                    <a:pt x="1060" y="3299"/>
                  </a:cubicBezTo>
                  <a:cubicBezTo>
                    <a:pt x="1060" y="3573"/>
                    <a:pt x="1084" y="3835"/>
                    <a:pt x="1155" y="4108"/>
                  </a:cubicBezTo>
                  <a:cubicBezTo>
                    <a:pt x="1095" y="4192"/>
                    <a:pt x="1060" y="4311"/>
                    <a:pt x="1060" y="4442"/>
                  </a:cubicBezTo>
                  <a:cubicBezTo>
                    <a:pt x="1060" y="4775"/>
                    <a:pt x="1322" y="5037"/>
                    <a:pt x="1655" y="5037"/>
                  </a:cubicBezTo>
                  <a:lnTo>
                    <a:pt x="1774" y="5037"/>
                  </a:lnTo>
                  <a:cubicBezTo>
                    <a:pt x="1869" y="5799"/>
                    <a:pt x="2334" y="6442"/>
                    <a:pt x="2965" y="6811"/>
                  </a:cubicBezTo>
                  <a:lnTo>
                    <a:pt x="2965" y="7526"/>
                  </a:lnTo>
                  <a:cubicBezTo>
                    <a:pt x="2965" y="7752"/>
                    <a:pt x="2810" y="7954"/>
                    <a:pt x="2596" y="8038"/>
                  </a:cubicBezTo>
                  <a:lnTo>
                    <a:pt x="798" y="8669"/>
                  </a:lnTo>
                  <a:cubicBezTo>
                    <a:pt x="322" y="8835"/>
                    <a:pt x="0" y="9300"/>
                    <a:pt x="0" y="9823"/>
                  </a:cubicBezTo>
                  <a:lnTo>
                    <a:pt x="0" y="10990"/>
                  </a:lnTo>
                  <a:cubicBezTo>
                    <a:pt x="0" y="11085"/>
                    <a:pt x="71" y="11157"/>
                    <a:pt x="155" y="11157"/>
                  </a:cubicBezTo>
                  <a:cubicBezTo>
                    <a:pt x="250" y="11157"/>
                    <a:pt x="322" y="11085"/>
                    <a:pt x="322" y="10990"/>
                  </a:cubicBezTo>
                  <a:lnTo>
                    <a:pt x="322" y="9823"/>
                  </a:lnTo>
                  <a:cubicBezTo>
                    <a:pt x="322" y="9442"/>
                    <a:pt x="560" y="9109"/>
                    <a:pt x="917" y="8990"/>
                  </a:cubicBezTo>
                  <a:lnTo>
                    <a:pt x="2048" y="8585"/>
                  </a:lnTo>
                  <a:lnTo>
                    <a:pt x="2512" y="9050"/>
                  </a:lnTo>
                  <a:cubicBezTo>
                    <a:pt x="2584" y="9121"/>
                    <a:pt x="2619" y="9204"/>
                    <a:pt x="2619" y="9300"/>
                  </a:cubicBezTo>
                  <a:lnTo>
                    <a:pt x="2619" y="10990"/>
                  </a:lnTo>
                  <a:cubicBezTo>
                    <a:pt x="2619" y="11085"/>
                    <a:pt x="2691" y="11157"/>
                    <a:pt x="2774" y="11157"/>
                  </a:cubicBezTo>
                  <a:cubicBezTo>
                    <a:pt x="2869" y="11157"/>
                    <a:pt x="2941" y="11085"/>
                    <a:pt x="2941" y="10990"/>
                  </a:cubicBezTo>
                  <a:lnTo>
                    <a:pt x="2941" y="9704"/>
                  </a:lnTo>
                  <a:cubicBezTo>
                    <a:pt x="3334" y="9847"/>
                    <a:pt x="3751" y="9943"/>
                    <a:pt x="4179" y="9943"/>
                  </a:cubicBezTo>
                  <a:cubicBezTo>
                    <a:pt x="4608" y="9943"/>
                    <a:pt x="5024" y="9859"/>
                    <a:pt x="5417" y="9704"/>
                  </a:cubicBezTo>
                  <a:lnTo>
                    <a:pt x="5417" y="9776"/>
                  </a:lnTo>
                  <a:cubicBezTo>
                    <a:pt x="5417" y="9859"/>
                    <a:pt x="5489" y="9943"/>
                    <a:pt x="5572" y="9943"/>
                  </a:cubicBezTo>
                  <a:cubicBezTo>
                    <a:pt x="5667" y="9943"/>
                    <a:pt x="5739" y="9859"/>
                    <a:pt x="5739" y="9776"/>
                  </a:cubicBezTo>
                  <a:lnTo>
                    <a:pt x="5739" y="9300"/>
                  </a:lnTo>
                  <a:cubicBezTo>
                    <a:pt x="5739" y="9204"/>
                    <a:pt x="5786" y="9109"/>
                    <a:pt x="5846" y="9038"/>
                  </a:cubicBezTo>
                  <a:lnTo>
                    <a:pt x="6310" y="8585"/>
                  </a:lnTo>
                  <a:lnTo>
                    <a:pt x="7441" y="8978"/>
                  </a:lnTo>
                  <a:cubicBezTo>
                    <a:pt x="7799" y="9097"/>
                    <a:pt x="8037" y="9442"/>
                    <a:pt x="8037" y="9812"/>
                  </a:cubicBezTo>
                  <a:lnTo>
                    <a:pt x="8037" y="10990"/>
                  </a:lnTo>
                  <a:cubicBezTo>
                    <a:pt x="8037" y="11085"/>
                    <a:pt x="8108" y="11157"/>
                    <a:pt x="8192" y="11157"/>
                  </a:cubicBezTo>
                  <a:cubicBezTo>
                    <a:pt x="8287" y="11157"/>
                    <a:pt x="8358" y="11085"/>
                    <a:pt x="8358" y="10990"/>
                  </a:cubicBezTo>
                  <a:lnTo>
                    <a:pt x="8358" y="9812"/>
                  </a:lnTo>
                  <a:cubicBezTo>
                    <a:pt x="8358" y="9300"/>
                    <a:pt x="8037" y="8835"/>
                    <a:pt x="7561" y="8669"/>
                  </a:cubicBezTo>
                  <a:lnTo>
                    <a:pt x="5763" y="8038"/>
                  </a:lnTo>
                  <a:cubicBezTo>
                    <a:pt x="5548" y="7954"/>
                    <a:pt x="5405" y="7752"/>
                    <a:pt x="5405" y="7526"/>
                  </a:cubicBezTo>
                  <a:lnTo>
                    <a:pt x="5405" y="6811"/>
                  </a:lnTo>
                  <a:cubicBezTo>
                    <a:pt x="6037" y="6442"/>
                    <a:pt x="6489" y="5799"/>
                    <a:pt x="6596" y="5037"/>
                  </a:cubicBezTo>
                  <a:lnTo>
                    <a:pt x="6715" y="5037"/>
                  </a:lnTo>
                  <a:cubicBezTo>
                    <a:pt x="7037" y="5037"/>
                    <a:pt x="7310" y="4775"/>
                    <a:pt x="7310" y="4442"/>
                  </a:cubicBezTo>
                  <a:cubicBezTo>
                    <a:pt x="7310" y="4323"/>
                    <a:pt x="7263" y="4204"/>
                    <a:pt x="7203" y="4108"/>
                  </a:cubicBezTo>
                  <a:cubicBezTo>
                    <a:pt x="7275" y="3847"/>
                    <a:pt x="7310" y="3585"/>
                    <a:pt x="7310" y="3299"/>
                  </a:cubicBezTo>
                  <a:cubicBezTo>
                    <a:pt x="7310" y="3096"/>
                    <a:pt x="7287" y="2882"/>
                    <a:pt x="7251" y="2692"/>
                  </a:cubicBezTo>
                  <a:cubicBezTo>
                    <a:pt x="7799" y="2501"/>
                    <a:pt x="8180" y="1977"/>
                    <a:pt x="8180" y="1382"/>
                  </a:cubicBezTo>
                  <a:cubicBezTo>
                    <a:pt x="8180" y="620"/>
                    <a:pt x="7561" y="1"/>
                    <a:pt x="6799" y="1"/>
                  </a:cubicBezTo>
                  <a:cubicBezTo>
                    <a:pt x="6358" y="1"/>
                    <a:pt x="5953" y="203"/>
                    <a:pt x="5679" y="560"/>
                  </a:cubicBezTo>
                  <a:cubicBezTo>
                    <a:pt x="5239" y="310"/>
                    <a:pt x="4727" y="179"/>
                    <a:pt x="4179" y="179"/>
                  </a:cubicBezTo>
                  <a:cubicBezTo>
                    <a:pt x="3631" y="179"/>
                    <a:pt x="3119" y="310"/>
                    <a:pt x="2679" y="560"/>
                  </a:cubicBezTo>
                  <a:cubicBezTo>
                    <a:pt x="2429" y="203"/>
                    <a:pt x="2012" y="1"/>
                    <a:pt x="15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95;p45">
              <a:extLst>
                <a:ext uri="{FF2B5EF4-FFF2-40B4-BE49-F238E27FC236}">
                  <a16:creationId xmlns:a16="http://schemas.microsoft.com/office/drawing/2014/main" id="{8DA4202B-B8AB-51D4-5451-4D5D71A69711}"/>
                </a:ext>
              </a:extLst>
            </p:cNvPr>
            <p:cNvSpPr/>
            <p:nvPr/>
          </p:nvSpPr>
          <p:spPr>
            <a:xfrm>
              <a:off x="5923707" y="2588136"/>
              <a:ext cx="43402" cy="15396"/>
            </a:xfrm>
            <a:custGeom>
              <a:avLst/>
              <a:gdLst/>
              <a:ahLst/>
              <a:cxnLst/>
              <a:rect l="l" t="t" r="r" b="b"/>
              <a:pathLst>
                <a:path w="1370" h="486" extrusionOk="0">
                  <a:moveTo>
                    <a:pt x="173" y="0"/>
                  </a:moveTo>
                  <a:cubicBezTo>
                    <a:pt x="131" y="0"/>
                    <a:pt x="90" y="15"/>
                    <a:pt x="60" y="45"/>
                  </a:cubicBezTo>
                  <a:cubicBezTo>
                    <a:pt x="0" y="104"/>
                    <a:pt x="0" y="199"/>
                    <a:pt x="60" y="259"/>
                  </a:cubicBezTo>
                  <a:cubicBezTo>
                    <a:pt x="191" y="402"/>
                    <a:pt x="429" y="485"/>
                    <a:pt x="703" y="485"/>
                  </a:cubicBezTo>
                  <a:cubicBezTo>
                    <a:pt x="953" y="485"/>
                    <a:pt x="1191" y="402"/>
                    <a:pt x="1334" y="259"/>
                  </a:cubicBezTo>
                  <a:cubicBezTo>
                    <a:pt x="1370" y="199"/>
                    <a:pt x="1370" y="104"/>
                    <a:pt x="1310" y="45"/>
                  </a:cubicBezTo>
                  <a:cubicBezTo>
                    <a:pt x="1280" y="15"/>
                    <a:pt x="1239" y="0"/>
                    <a:pt x="1197" y="0"/>
                  </a:cubicBezTo>
                  <a:cubicBezTo>
                    <a:pt x="1155" y="0"/>
                    <a:pt x="1114" y="15"/>
                    <a:pt x="1084" y="45"/>
                  </a:cubicBezTo>
                  <a:cubicBezTo>
                    <a:pt x="1024" y="104"/>
                    <a:pt x="881" y="176"/>
                    <a:pt x="679" y="176"/>
                  </a:cubicBezTo>
                  <a:cubicBezTo>
                    <a:pt x="488" y="176"/>
                    <a:pt x="346" y="104"/>
                    <a:pt x="286" y="45"/>
                  </a:cubicBezTo>
                  <a:cubicBezTo>
                    <a:pt x="256" y="15"/>
                    <a:pt x="215" y="0"/>
                    <a:pt x="1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6;p45">
              <a:extLst>
                <a:ext uri="{FF2B5EF4-FFF2-40B4-BE49-F238E27FC236}">
                  <a16:creationId xmlns:a16="http://schemas.microsoft.com/office/drawing/2014/main" id="{A9E26C78-C8E2-538E-6E54-A66F801183F8}"/>
                </a:ext>
              </a:extLst>
            </p:cNvPr>
            <p:cNvSpPr/>
            <p:nvPr/>
          </p:nvSpPr>
          <p:spPr>
            <a:xfrm>
              <a:off x="5983677" y="2742291"/>
              <a:ext cx="10201" cy="26833"/>
            </a:xfrm>
            <a:custGeom>
              <a:avLst/>
              <a:gdLst/>
              <a:ahLst/>
              <a:cxnLst/>
              <a:rect l="l" t="t" r="r" b="b"/>
              <a:pathLst>
                <a:path w="322" h="847" extrusionOk="0">
                  <a:moveTo>
                    <a:pt x="155" y="1"/>
                  </a:moveTo>
                  <a:cubicBezTo>
                    <a:pt x="72" y="1"/>
                    <a:pt x="0" y="72"/>
                    <a:pt x="0" y="155"/>
                  </a:cubicBezTo>
                  <a:lnTo>
                    <a:pt x="0" y="679"/>
                  </a:lnTo>
                  <a:cubicBezTo>
                    <a:pt x="0" y="775"/>
                    <a:pt x="72" y="846"/>
                    <a:pt x="155" y="846"/>
                  </a:cubicBezTo>
                  <a:cubicBezTo>
                    <a:pt x="250" y="846"/>
                    <a:pt x="322" y="775"/>
                    <a:pt x="322" y="679"/>
                  </a:cubicBezTo>
                  <a:lnTo>
                    <a:pt x="322" y="155"/>
                  </a:lnTo>
                  <a:cubicBezTo>
                    <a:pt x="322" y="72"/>
                    <a:pt x="262" y="1"/>
                    <a:pt x="1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897;p45">
              <a:extLst>
                <a:ext uri="{FF2B5EF4-FFF2-40B4-BE49-F238E27FC236}">
                  <a16:creationId xmlns:a16="http://schemas.microsoft.com/office/drawing/2014/main" id="{98184FFC-1059-43D5-9C3A-E88AD17AAC8C}"/>
                </a:ext>
              </a:extLst>
            </p:cNvPr>
            <p:cNvSpPr/>
            <p:nvPr/>
          </p:nvSpPr>
          <p:spPr>
            <a:xfrm>
              <a:off x="5906726" y="2543531"/>
              <a:ext cx="10581" cy="16252"/>
            </a:xfrm>
            <a:custGeom>
              <a:avLst/>
              <a:gdLst/>
              <a:ahLst/>
              <a:cxnLst/>
              <a:rect l="l" t="t" r="r" b="b"/>
              <a:pathLst>
                <a:path w="334" h="513" extrusionOk="0">
                  <a:moveTo>
                    <a:pt x="167" y="0"/>
                  </a:moveTo>
                  <a:cubicBezTo>
                    <a:pt x="72" y="0"/>
                    <a:pt x="1" y="72"/>
                    <a:pt x="1" y="167"/>
                  </a:cubicBezTo>
                  <a:lnTo>
                    <a:pt x="1" y="345"/>
                  </a:lnTo>
                  <a:cubicBezTo>
                    <a:pt x="1" y="441"/>
                    <a:pt x="72" y="512"/>
                    <a:pt x="167" y="512"/>
                  </a:cubicBezTo>
                  <a:cubicBezTo>
                    <a:pt x="251" y="512"/>
                    <a:pt x="322" y="441"/>
                    <a:pt x="322" y="345"/>
                  </a:cubicBezTo>
                  <a:lnTo>
                    <a:pt x="322" y="167"/>
                  </a:lnTo>
                  <a:cubicBezTo>
                    <a:pt x="334" y="72"/>
                    <a:pt x="251"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898;p45">
              <a:extLst>
                <a:ext uri="{FF2B5EF4-FFF2-40B4-BE49-F238E27FC236}">
                  <a16:creationId xmlns:a16="http://schemas.microsoft.com/office/drawing/2014/main" id="{FD7D0B00-E5F6-804A-3E7C-B71966361F1D}"/>
                </a:ext>
              </a:extLst>
            </p:cNvPr>
            <p:cNvSpPr/>
            <p:nvPr/>
          </p:nvSpPr>
          <p:spPr>
            <a:xfrm>
              <a:off x="5972747" y="2543531"/>
              <a:ext cx="10581" cy="16252"/>
            </a:xfrm>
            <a:custGeom>
              <a:avLst/>
              <a:gdLst/>
              <a:ahLst/>
              <a:cxnLst/>
              <a:rect l="l" t="t" r="r" b="b"/>
              <a:pathLst>
                <a:path w="334" h="513" extrusionOk="0">
                  <a:moveTo>
                    <a:pt x="167" y="0"/>
                  </a:moveTo>
                  <a:cubicBezTo>
                    <a:pt x="72" y="0"/>
                    <a:pt x="0" y="72"/>
                    <a:pt x="0" y="167"/>
                  </a:cubicBezTo>
                  <a:lnTo>
                    <a:pt x="0" y="345"/>
                  </a:lnTo>
                  <a:cubicBezTo>
                    <a:pt x="0" y="441"/>
                    <a:pt x="72" y="512"/>
                    <a:pt x="167" y="512"/>
                  </a:cubicBezTo>
                  <a:cubicBezTo>
                    <a:pt x="250" y="512"/>
                    <a:pt x="322" y="441"/>
                    <a:pt x="322" y="345"/>
                  </a:cubicBezTo>
                  <a:lnTo>
                    <a:pt x="322" y="167"/>
                  </a:lnTo>
                  <a:cubicBezTo>
                    <a:pt x="333" y="72"/>
                    <a:pt x="250"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899;p45">
              <a:extLst>
                <a:ext uri="{FF2B5EF4-FFF2-40B4-BE49-F238E27FC236}">
                  <a16:creationId xmlns:a16="http://schemas.microsoft.com/office/drawing/2014/main" id="{0C8E3E61-BE71-A829-041A-ABD20E7861B6}"/>
                </a:ext>
              </a:extLst>
            </p:cNvPr>
            <p:cNvSpPr/>
            <p:nvPr/>
          </p:nvSpPr>
          <p:spPr>
            <a:xfrm>
              <a:off x="5901055" y="2526931"/>
              <a:ext cx="16252" cy="10581"/>
            </a:xfrm>
            <a:custGeom>
              <a:avLst/>
              <a:gdLst/>
              <a:ahLst/>
              <a:cxnLst/>
              <a:rect l="l" t="t" r="r" b="b"/>
              <a:pathLst>
                <a:path w="513" h="334" extrusionOk="0">
                  <a:moveTo>
                    <a:pt x="168" y="0"/>
                  </a:moveTo>
                  <a:cubicBezTo>
                    <a:pt x="72" y="0"/>
                    <a:pt x="1" y="84"/>
                    <a:pt x="1" y="167"/>
                  </a:cubicBezTo>
                  <a:cubicBezTo>
                    <a:pt x="1" y="262"/>
                    <a:pt x="72" y="334"/>
                    <a:pt x="168" y="334"/>
                  </a:cubicBezTo>
                  <a:lnTo>
                    <a:pt x="346" y="334"/>
                  </a:lnTo>
                  <a:cubicBezTo>
                    <a:pt x="430" y="334"/>
                    <a:pt x="501" y="262"/>
                    <a:pt x="501" y="167"/>
                  </a:cubicBezTo>
                  <a:cubicBezTo>
                    <a:pt x="513" y="84"/>
                    <a:pt x="430" y="0"/>
                    <a:pt x="3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00;p45">
              <a:extLst>
                <a:ext uri="{FF2B5EF4-FFF2-40B4-BE49-F238E27FC236}">
                  <a16:creationId xmlns:a16="http://schemas.microsoft.com/office/drawing/2014/main" id="{A6B61B78-F491-A976-B618-4D48D54BC0CF}"/>
                </a:ext>
              </a:extLst>
            </p:cNvPr>
            <p:cNvSpPr/>
            <p:nvPr/>
          </p:nvSpPr>
          <p:spPr>
            <a:xfrm>
              <a:off x="5972367" y="2526899"/>
              <a:ext cx="16220" cy="10613"/>
            </a:xfrm>
            <a:custGeom>
              <a:avLst/>
              <a:gdLst/>
              <a:ahLst/>
              <a:cxnLst/>
              <a:rect l="l" t="t" r="r" b="b"/>
              <a:pathLst>
                <a:path w="512" h="335" extrusionOk="0">
                  <a:moveTo>
                    <a:pt x="364" y="0"/>
                  </a:moveTo>
                  <a:cubicBezTo>
                    <a:pt x="358" y="0"/>
                    <a:pt x="352" y="0"/>
                    <a:pt x="345" y="1"/>
                  </a:cubicBezTo>
                  <a:lnTo>
                    <a:pt x="167" y="1"/>
                  </a:lnTo>
                  <a:cubicBezTo>
                    <a:pt x="72" y="1"/>
                    <a:pt x="0" y="85"/>
                    <a:pt x="0" y="168"/>
                  </a:cubicBezTo>
                  <a:cubicBezTo>
                    <a:pt x="0" y="263"/>
                    <a:pt x="72" y="335"/>
                    <a:pt x="167" y="335"/>
                  </a:cubicBezTo>
                  <a:lnTo>
                    <a:pt x="345" y="335"/>
                  </a:lnTo>
                  <a:cubicBezTo>
                    <a:pt x="429" y="335"/>
                    <a:pt x="500" y="263"/>
                    <a:pt x="500" y="168"/>
                  </a:cubicBezTo>
                  <a:cubicBezTo>
                    <a:pt x="511" y="79"/>
                    <a:pt x="450" y="0"/>
                    <a:pt x="3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901;p45">
            <a:extLst>
              <a:ext uri="{FF2B5EF4-FFF2-40B4-BE49-F238E27FC236}">
                <a16:creationId xmlns:a16="http://schemas.microsoft.com/office/drawing/2014/main" id="{5ED65EC3-C568-9559-F78C-113D4A71A8A5}"/>
              </a:ext>
            </a:extLst>
          </p:cNvPr>
          <p:cNvGrpSpPr/>
          <p:nvPr/>
        </p:nvGrpSpPr>
        <p:grpSpPr>
          <a:xfrm>
            <a:off x="8253895" y="2144184"/>
            <a:ext cx="279544" cy="358142"/>
            <a:chOff x="7596157" y="1968159"/>
            <a:chExt cx="279544" cy="358142"/>
          </a:xfrm>
        </p:grpSpPr>
        <p:sp>
          <p:nvSpPr>
            <p:cNvPr id="95" name="Google Shape;902;p45">
              <a:extLst>
                <a:ext uri="{FF2B5EF4-FFF2-40B4-BE49-F238E27FC236}">
                  <a16:creationId xmlns:a16="http://schemas.microsoft.com/office/drawing/2014/main" id="{2E323E34-001C-8CD5-B5F0-0EC269F57D0C}"/>
                </a:ext>
              </a:extLst>
            </p:cNvPr>
            <p:cNvSpPr/>
            <p:nvPr/>
          </p:nvSpPr>
          <p:spPr>
            <a:xfrm>
              <a:off x="7696868" y="2092408"/>
              <a:ext cx="10581" cy="16252"/>
            </a:xfrm>
            <a:custGeom>
              <a:avLst/>
              <a:gdLst/>
              <a:ahLst/>
              <a:cxnLst/>
              <a:rect l="l" t="t" r="r" b="b"/>
              <a:pathLst>
                <a:path w="334" h="513" extrusionOk="0">
                  <a:moveTo>
                    <a:pt x="167" y="0"/>
                  </a:moveTo>
                  <a:cubicBezTo>
                    <a:pt x="84" y="0"/>
                    <a:pt x="1" y="72"/>
                    <a:pt x="1" y="167"/>
                  </a:cubicBezTo>
                  <a:lnTo>
                    <a:pt x="1" y="346"/>
                  </a:lnTo>
                  <a:cubicBezTo>
                    <a:pt x="1" y="429"/>
                    <a:pt x="84" y="512"/>
                    <a:pt x="167" y="512"/>
                  </a:cubicBezTo>
                  <a:cubicBezTo>
                    <a:pt x="263" y="512"/>
                    <a:pt x="334" y="429"/>
                    <a:pt x="334" y="346"/>
                  </a:cubicBezTo>
                  <a:lnTo>
                    <a:pt x="334" y="167"/>
                  </a:lnTo>
                  <a:cubicBezTo>
                    <a:pt x="334" y="72"/>
                    <a:pt x="263"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03;p45">
              <a:extLst>
                <a:ext uri="{FF2B5EF4-FFF2-40B4-BE49-F238E27FC236}">
                  <a16:creationId xmlns:a16="http://schemas.microsoft.com/office/drawing/2014/main" id="{F0EF0F78-7E63-44A6-DBFF-64029DE39F74}"/>
                </a:ext>
              </a:extLst>
            </p:cNvPr>
            <p:cNvSpPr/>
            <p:nvPr/>
          </p:nvSpPr>
          <p:spPr>
            <a:xfrm>
              <a:off x="7764378" y="2092408"/>
              <a:ext cx="10613" cy="16252"/>
            </a:xfrm>
            <a:custGeom>
              <a:avLst/>
              <a:gdLst/>
              <a:ahLst/>
              <a:cxnLst/>
              <a:rect l="l" t="t" r="r" b="b"/>
              <a:pathLst>
                <a:path w="335" h="513" extrusionOk="0">
                  <a:moveTo>
                    <a:pt x="167" y="0"/>
                  </a:moveTo>
                  <a:cubicBezTo>
                    <a:pt x="72" y="0"/>
                    <a:pt x="1" y="72"/>
                    <a:pt x="1" y="167"/>
                  </a:cubicBezTo>
                  <a:lnTo>
                    <a:pt x="1" y="346"/>
                  </a:lnTo>
                  <a:cubicBezTo>
                    <a:pt x="1" y="429"/>
                    <a:pt x="72" y="512"/>
                    <a:pt x="167" y="512"/>
                  </a:cubicBezTo>
                  <a:cubicBezTo>
                    <a:pt x="251" y="512"/>
                    <a:pt x="334" y="429"/>
                    <a:pt x="334" y="346"/>
                  </a:cubicBezTo>
                  <a:lnTo>
                    <a:pt x="334" y="167"/>
                  </a:lnTo>
                  <a:cubicBezTo>
                    <a:pt x="334" y="72"/>
                    <a:pt x="251" y="0"/>
                    <a:pt x="1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04;p45">
              <a:extLst>
                <a:ext uri="{FF2B5EF4-FFF2-40B4-BE49-F238E27FC236}">
                  <a16:creationId xmlns:a16="http://schemas.microsoft.com/office/drawing/2014/main" id="{39BFF9C5-4638-5346-68D3-4F4E171752D6}"/>
                </a:ext>
              </a:extLst>
            </p:cNvPr>
            <p:cNvSpPr/>
            <p:nvPr/>
          </p:nvSpPr>
          <p:spPr>
            <a:xfrm>
              <a:off x="7713088" y="2143032"/>
              <a:ext cx="45302" cy="15777"/>
            </a:xfrm>
            <a:custGeom>
              <a:avLst/>
              <a:gdLst/>
              <a:ahLst/>
              <a:cxnLst/>
              <a:rect l="l" t="t" r="r" b="b"/>
              <a:pathLst>
                <a:path w="1430" h="498" extrusionOk="0">
                  <a:moveTo>
                    <a:pt x="184" y="1"/>
                  </a:moveTo>
                  <a:cubicBezTo>
                    <a:pt x="140" y="1"/>
                    <a:pt x="96" y="16"/>
                    <a:pt x="60" y="45"/>
                  </a:cubicBezTo>
                  <a:cubicBezTo>
                    <a:pt x="1" y="105"/>
                    <a:pt x="1" y="200"/>
                    <a:pt x="60" y="283"/>
                  </a:cubicBezTo>
                  <a:cubicBezTo>
                    <a:pt x="203" y="414"/>
                    <a:pt x="441" y="498"/>
                    <a:pt x="703" y="498"/>
                  </a:cubicBezTo>
                  <a:cubicBezTo>
                    <a:pt x="953" y="498"/>
                    <a:pt x="1203" y="414"/>
                    <a:pt x="1334" y="283"/>
                  </a:cubicBezTo>
                  <a:cubicBezTo>
                    <a:pt x="1429" y="200"/>
                    <a:pt x="1429" y="105"/>
                    <a:pt x="1370" y="45"/>
                  </a:cubicBezTo>
                  <a:cubicBezTo>
                    <a:pt x="1340" y="16"/>
                    <a:pt x="1298" y="1"/>
                    <a:pt x="1255" y="1"/>
                  </a:cubicBezTo>
                  <a:cubicBezTo>
                    <a:pt x="1212" y="1"/>
                    <a:pt x="1167" y="16"/>
                    <a:pt x="1132" y="45"/>
                  </a:cubicBezTo>
                  <a:cubicBezTo>
                    <a:pt x="1072" y="105"/>
                    <a:pt x="917" y="176"/>
                    <a:pt x="715" y="176"/>
                  </a:cubicBezTo>
                  <a:cubicBezTo>
                    <a:pt x="501" y="176"/>
                    <a:pt x="358" y="105"/>
                    <a:pt x="298" y="45"/>
                  </a:cubicBezTo>
                  <a:cubicBezTo>
                    <a:pt x="268" y="16"/>
                    <a:pt x="227" y="1"/>
                    <a:pt x="18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05;p45">
              <a:extLst>
                <a:ext uri="{FF2B5EF4-FFF2-40B4-BE49-F238E27FC236}">
                  <a16:creationId xmlns:a16="http://schemas.microsoft.com/office/drawing/2014/main" id="{EA4FB9AC-CD2F-E970-18A3-4CB87DAA0CB5}"/>
                </a:ext>
              </a:extLst>
            </p:cNvPr>
            <p:cNvSpPr/>
            <p:nvPr/>
          </p:nvSpPr>
          <p:spPr>
            <a:xfrm>
              <a:off x="7691197" y="2075427"/>
              <a:ext cx="21923" cy="10581"/>
            </a:xfrm>
            <a:custGeom>
              <a:avLst/>
              <a:gdLst/>
              <a:ahLst/>
              <a:cxnLst/>
              <a:rect l="l" t="t" r="r" b="b"/>
              <a:pathLst>
                <a:path w="692" h="334" extrusionOk="0">
                  <a:moveTo>
                    <a:pt x="168" y="0"/>
                  </a:moveTo>
                  <a:cubicBezTo>
                    <a:pt x="84" y="0"/>
                    <a:pt x="1" y="72"/>
                    <a:pt x="1" y="167"/>
                  </a:cubicBezTo>
                  <a:cubicBezTo>
                    <a:pt x="1" y="251"/>
                    <a:pt x="84" y="334"/>
                    <a:pt x="168" y="334"/>
                  </a:cubicBezTo>
                  <a:lnTo>
                    <a:pt x="525" y="334"/>
                  </a:lnTo>
                  <a:cubicBezTo>
                    <a:pt x="620" y="334"/>
                    <a:pt x="692" y="251"/>
                    <a:pt x="692" y="167"/>
                  </a:cubicBezTo>
                  <a:cubicBezTo>
                    <a:pt x="692" y="72"/>
                    <a:pt x="620" y="0"/>
                    <a:pt x="5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06;p45">
              <a:extLst>
                <a:ext uri="{FF2B5EF4-FFF2-40B4-BE49-F238E27FC236}">
                  <a16:creationId xmlns:a16="http://schemas.microsoft.com/office/drawing/2014/main" id="{56C3A6A3-AEF7-168D-5265-F91E33FAF63D}"/>
                </a:ext>
              </a:extLst>
            </p:cNvPr>
            <p:cNvSpPr/>
            <p:nvPr/>
          </p:nvSpPr>
          <p:spPr>
            <a:xfrm>
              <a:off x="7758739" y="2075427"/>
              <a:ext cx="21891" cy="10581"/>
            </a:xfrm>
            <a:custGeom>
              <a:avLst/>
              <a:gdLst/>
              <a:ahLst/>
              <a:cxnLst/>
              <a:rect l="l" t="t" r="r" b="b"/>
              <a:pathLst>
                <a:path w="691" h="334" extrusionOk="0">
                  <a:moveTo>
                    <a:pt x="167" y="0"/>
                  </a:moveTo>
                  <a:cubicBezTo>
                    <a:pt x="72" y="0"/>
                    <a:pt x="0" y="72"/>
                    <a:pt x="0" y="167"/>
                  </a:cubicBezTo>
                  <a:cubicBezTo>
                    <a:pt x="0" y="251"/>
                    <a:pt x="72" y="334"/>
                    <a:pt x="167" y="334"/>
                  </a:cubicBezTo>
                  <a:lnTo>
                    <a:pt x="524" y="334"/>
                  </a:lnTo>
                  <a:cubicBezTo>
                    <a:pt x="607" y="334"/>
                    <a:pt x="691" y="251"/>
                    <a:pt x="691" y="167"/>
                  </a:cubicBezTo>
                  <a:cubicBezTo>
                    <a:pt x="691" y="72"/>
                    <a:pt x="607" y="0"/>
                    <a:pt x="5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907;p45">
              <a:extLst>
                <a:ext uri="{FF2B5EF4-FFF2-40B4-BE49-F238E27FC236}">
                  <a16:creationId xmlns:a16="http://schemas.microsoft.com/office/drawing/2014/main" id="{DFE97CF3-7849-3809-A82A-03DF82278297}"/>
                </a:ext>
              </a:extLst>
            </p:cNvPr>
            <p:cNvSpPr/>
            <p:nvPr/>
          </p:nvSpPr>
          <p:spPr>
            <a:xfrm>
              <a:off x="7596157" y="1968159"/>
              <a:ext cx="279544" cy="358142"/>
            </a:xfrm>
            <a:custGeom>
              <a:avLst/>
              <a:gdLst/>
              <a:ahLst/>
              <a:cxnLst/>
              <a:rect l="l" t="t" r="r" b="b"/>
              <a:pathLst>
                <a:path w="8824" h="11305" extrusionOk="0">
                  <a:moveTo>
                    <a:pt x="2287" y="481"/>
                  </a:moveTo>
                  <a:cubicBezTo>
                    <a:pt x="2394" y="565"/>
                    <a:pt x="2525" y="600"/>
                    <a:pt x="2691" y="636"/>
                  </a:cubicBezTo>
                  <a:cubicBezTo>
                    <a:pt x="3001" y="708"/>
                    <a:pt x="3322" y="708"/>
                    <a:pt x="3537" y="708"/>
                  </a:cubicBezTo>
                  <a:lnTo>
                    <a:pt x="5299" y="708"/>
                  </a:lnTo>
                  <a:cubicBezTo>
                    <a:pt x="5739" y="708"/>
                    <a:pt x="6192" y="898"/>
                    <a:pt x="6490" y="1243"/>
                  </a:cubicBezTo>
                  <a:cubicBezTo>
                    <a:pt x="6787" y="1589"/>
                    <a:pt x="6930" y="2029"/>
                    <a:pt x="6894" y="2482"/>
                  </a:cubicBezTo>
                  <a:lnTo>
                    <a:pt x="6751" y="3744"/>
                  </a:lnTo>
                  <a:lnTo>
                    <a:pt x="6728" y="3744"/>
                  </a:lnTo>
                  <a:cubicBezTo>
                    <a:pt x="6620" y="3744"/>
                    <a:pt x="6537" y="3660"/>
                    <a:pt x="6537" y="3553"/>
                  </a:cubicBezTo>
                  <a:lnTo>
                    <a:pt x="6537" y="2839"/>
                  </a:lnTo>
                  <a:cubicBezTo>
                    <a:pt x="6537" y="2446"/>
                    <a:pt x="6216" y="2136"/>
                    <a:pt x="5835" y="2136"/>
                  </a:cubicBezTo>
                  <a:lnTo>
                    <a:pt x="4954" y="2136"/>
                  </a:lnTo>
                  <a:cubicBezTo>
                    <a:pt x="3846" y="2136"/>
                    <a:pt x="3072" y="1886"/>
                    <a:pt x="2644" y="1374"/>
                  </a:cubicBezTo>
                  <a:cubicBezTo>
                    <a:pt x="2382" y="1065"/>
                    <a:pt x="2299" y="719"/>
                    <a:pt x="2287" y="481"/>
                  </a:cubicBezTo>
                  <a:close/>
                  <a:moveTo>
                    <a:pt x="2215" y="1398"/>
                  </a:moveTo>
                  <a:cubicBezTo>
                    <a:pt x="2263" y="1458"/>
                    <a:pt x="2310" y="1529"/>
                    <a:pt x="2370" y="1589"/>
                  </a:cubicBezTo>
                  <a:cubicBezTo>
                    <a:pt x="2858" y="2172"/>
                    <a:pt x="3715" y="2470"/>
                    <a:pt x="4942" y="2470"/>
                  </a:cubicBezTo>
                  <a:lnTo>
                    <a:pt x="5823" y="2470"/>
                  </a:lnTo>
                  <a:cubicBezTo>
                    <a:pt x="6025" y="2470"/>
                    <a:pt x="6192" y="2624"/>
                    <a:pt x="6192" y="2839"/>
                  </a:cubicBezTo>
                  <a:lnTo>
                    <a:pt x="6192" y="3553"/>
                  </a:lnTo>
                  <a:cubicBezTo>
                    <a:pt x="6192" y="3839"/>
                    <a:pt x="6430" y="4077"/>
                    <a:pt x="6716" y="4077"/>
                  </a:cubicBezTo>
                  <a:lnTo>
                    <a:pt x="6978" y="4077"/>
                  </a:lnTo>
                  <a:cubicBezTo>
                    <a:pt x="7049" y="4077"/>
                    <a:pt x="7132" y="4101"/>
                    <a:pt x="7192" y="4160"/>
                  </a:cubicBezTo>
                  <a:cubicBezTo>
                    <a:pt x="7252" y="4220"/>
                    <a:pt x="7263" y="4291"/>
                    <a:pt x="7263" y="4375"/>
                  </a:cubicBezTo>
                  <a:cubicBezTo>
                    <a:pt x="7252" y="4506"/>
                    <a:pt x="7109" y="4625"/>
                    <a:pt x="6966" y="4625"/>
                  </a:cubicBezTo>
                  <a:lnTo>
                    <a:pt x="6894" y="4625"/>
                  </a:lnTo>
                  <a:lnTo>
                    <a:pt x="6894" y="4613"/>
                  </a:lnTo>
                  <a:cubicBezTo>
                    <a:pt x="6894" y="4518"/>
                    <a:pt x="6811" y="4446"/>
                    <a:pt x="6728" y="4446"/>
                  </a:cubicBezTo>
                  <a:cubicBezTo>
                    <a:pt x="6632" y="4446"/>
                    <a:pt x="6561" y="4518"/>
                    <a:pt x="6561" y="4613"/>
                  </a:cubicBezTo>
                  <a:cubicBezTo>
                    <a:pt x="6561" y="4815"/>
                    <a:pt x="6537" y="5006"/>
                    <a:pt x="6478" y="5208"/>
                  </a:cubicBezTo>
                  <a:cubicBezTo>
                    <a:pt x="6359" y="4982"/>
                    <a:pt x="6120" y="4803"/>
                    <a:pt x="5835" y="4803"/>
                  </a:cubicBezTo>
                  <a:lnTo>
                    <a:pt x="3001" y="4803"/>
                  </a:lnTo>
                  <a:cubicBezTo>
                    <a:pt x="2727" y="4803"/>
                    <a:pt x="2489" y="4970"/>
                    <a:pt x="2370" y="5208"/>
                  </a:cubicBezTo>
                  <a:cubicBezTo>
                    <a:pt x="2310" y="5006"/>
                    <a:pt x="2275" y="4815"/>
                    <a:pt x="2275" y="4613"/>
                  </a:cubicBezTo>
                  <a:cubicBezTo>
                    <a:pt x="2275" y="4518"/>
                    <a:pt x="2203" y="4446"/>
                    <a:pt x="2108" y="4446"/>
                  </a:cubicBezTo>
                  <a:cubicBezTo>
                    <a:pt x="2025" y="4446"/>
                    <a:pt x="1953" y="4518"/>
                    <a:pt x="1953" y="4613"/>
                  </a:cubicBezTo>
                  <a:lnTo>
                    <a:pt x="1953" y="4625"/>
                  </a:lnTo>
                  <a:lnTo>
                    <a:pt x="1846" y="4625"/>
                  </a:lnTo>
                  <a:cubicBezTo>
                    <a:pt x="1775" y="4625"/>
                    <a:pt x="1691" y="4589"/>
                    <a:pt x="1632" y="4529"/>
                  </a:cubicBezTo>
                  <a:cubicBezTo>
                    <a:pt x="1572" y="4470"/>
                    <a:pt x="1560" y="4399"/>
                    <a:pt x="1560" y="4327"/>
                  </a:cubicBezTo>
                  <a:cubicBezTo>
                    <a:pt x="1572" y="4196"/>
                    <a:pt x="1715" y="4077"/>
                    <a:pt x="1858" y="4077"/>
                  </a:cubicBezTo>
                  <a:lnTo>
                    <a:pt x="2096" y="4077"/>
                  </a:lnTo>
                  <a:cubicBezTo>
                    <a:pt x="2382" y="4077"/>
                    <a:pt x="2620" y="3839"/>
                    <a:pt x="2620" y="3553"/>
                  </a:cubicBezTo>
                  <a:lnTo>
                    <a:pt x="2620" y="2672"/>
                  </a:lnTo>
                  <a:cubicBezTo>
                    <a:pt x="2620" y="2601"/>
                    <a:pt x="2644" y="2541"/>
                    <a:pt x="2703" y="2505"/>
                  </a:cubicBezTo>
                  <a:cubicBezTo>
                    <a:pt x="2787" y="2470"/>
                    <a:pt x="2810" y="2363"/>
                    <a:pt x="2763" y="2291"/>
                  </a:cubicBezTo>
                  <a:cubicBezTo>
                    <a:pt x="2739" y="2236"/>
                    <a:pt x="2685" y="2207"/>
                    <a:pt x="2630" y="2207"/>
                  </a:cubicBezTo>
                  <a:cubicBezTo>
                    <a:pt x="2602" y="2207"/>
                    <a:pt x="2573" y="2215"/>
                    <a:pt x="2549" y="2232"/>
                  </a:cubicBezTo>
                  <a:cubicBezTo>
                    <a:pt x="2382" y="2315"/>
                    <a:pt x="2287" y="2494"/>
                    <a:pt x="2287" y="2672"/>
                  </a:cubicBezTo>
                  <a:lnTo>
                    <a:pt x="2287" y="3553"/>
                  </a:lnTo>
                  <a:cubicBezTo>
                    <a:pt x="2287" y="3660"/>
                    <a:pt x="2203" y="3744"/>
                    <a:pt x="2096" y="3744"/>
                  </a:cubicBezTo>
                  <a:lnTo>
                    <a:pt x="2072" y="3744"/>
                  </a:lnTo>
                  <a:lnTo>
                    <a:pt x="1929" y="2482"/>
                  </a:lnTo>
                  <a:cubicBezTo>
                    <a:pt x="1894" y="2089"/>
                    <a:pt x="1989" y="1708"/>
                    <a:pt x="2215" y="1398"/>
                  </a:cubicBezTo>
                  <a:close/>
                  <a:moveTo>
                    <a:pt x="5823" y="5125"/>
                  </a:moveTo>
                  <a:cubicBezTo>
                    <a:pt x="6025" y="5125"/>
                    <a:pt x="6192" y="5291"/>
                    <a:pt x="6192" y="5506"/>
                  </a:cubicBezTo>
                  <a:lnTo>
                    <a:pt x="6192" y="5684"/>
                  </a:lnTo>
                  <a:cubicBezTo>
                    <a:pt x="6192" y="6661"/>
                    <a:pt x="5382" y="7470"/>
                    <a:pt x="4406" y="7470"/>
                  </a:cubicBezTo>
                  <a:cubicBezTo>
                    <a:pt x="3418" y="7470"/>
                    <a:pt x="2620" y="6661"/>
                    <a:pt x="2620" y="5684"/>
                  </a:cubicBezTo>
                  <a:lnTo>
                    <a:pt x="2620" y="5506"/>
                  </a:lnTo>
                  <a:cubicBezTo>
                    <a:pt x="2620" y="5291"/>
                    <a:pt x="2775" y="5125"/>
                    <a:pt x="2989" y="5125"/>
                  </a:cubicBezTo>
                  <a:close/>
                  <a:moveTo>
                    <a:pt x="2114" y="1"/>
                  </a:moveTo>
                  <a:cubicBezTo>
                    <a:pt x="2100" y="1"/>
                    <a:pt x="2086" y="2"/>
                    <a:pt x="2072" y="5"/>
                  </a:cubicBezTo>
                  <a:cubicBezTo>
                    <a:pt x="2013" y="29"/>
                    <a:pt x="1965" y="77"/>
                    <a:pt x="1953" y="136"/>
                  </a:cubicBezTo>
                  <a:cubicBezTo>
                    <a:pt x="1953" y="172"/>
                    <a:pt x="1870" y="577"/>
                    <a:pt x="2072" y="1053"/>
                  </a:cubicBezTo>
                  <a:cubicBezTo>
                    <a:pt x="1727" y="1446"/>
                    <a:pt x="1572" y="1970"/>
                    <a:pt x="1620" y="2494"/>
                  </a:cubicBezTo>
                  <a:lnTo>
                    <a:pt x="1751" y="3732"/>
                  </a:lnTo>
                  <a:cubicBezTo>
                    <a:pt x="1489" y="3779"/>
                    <a:pt x="1275" y="3994"/>
                    <a:pt x="1251" y="4268"/>
                  </a:cubicBezTo>
                  <a:cubicBezTo>
                    <a:pt x="1239" y="4446"/>
                    <a:pt x="1298" y="4613"/>
                    <a:pt x="1394" y="4744"/>
                  </a:cubicBezTo>
                  <a:cubicBezTo>
                    <a:pt x="1513" y="4875"/>
                    <a:pt x="1679" y="4934"/>
                    <a:pt x="1846" y="4934"/>
                  </a:cubicBezTo>
                  <a:lnTo>
                    <a:pt x="1965" y="4934"/>
                  </a:lnTo>
                  <a:cubicBezTo>
                    <a:pt x="2013" y="5280"/>
                    <a:pt x="2132" y="5589"/>
                    <a:pt x="2310" y="5887"/>
                  </a:cubicBezTo>
                  <a:cubicBezTo>
                    <a:pt x="2334" y="6196"/>
                    <a:pt x="2441" y="6482"/>
                    <a:pt x="2584" y="6732"/>
                  </a:cubicBezTo>
                  <a:cubicBezTo>
                    <a:pt x="2429" y="6768"/>
                    <a:pt x="2287" y="6899"/>
                    <a:pt x="2287" y="7077"/>
                  </a:cubicBezTo>
                  <a:lnTo>
                    <a:pt x="2287" y="7923"/>
                  </a:lnTo>
                  <a:cubicBezTo>
                    <a:pt x="2287" y="8089"/>
                    <a:pt x="2191" y="8220"/>
                    <a:pt x="2037" y="8268"/>
                  </a:cubicBezTo>
                  <a:lnTo>
                    <a:pt x="858" y="8625"/>
                  </a:lnTo>
                  <a:cubicBezTo>
                    <a:pt x="346" y="8792"/>
                    <a:pt x="1" y="9244"/>
                    <a:pt x="1" y="9804"/>
                  </a:cubicBezTo>
                  <a:lnTo>
                    <a:pt x="1" y="11137"/>
                  </a:lnTo>
                  <a:cubicBezTo>
                    <a:pt x="1" y="11233"/>
                    <a:pt x="72" y="11304"/>
                    <a:pt x="167" y="11304"/>
                  </a:cubicBezTo>
                  <a:cubicBezTo>
                    <a:pt x="251" y="11304"/>
                    <a:pt x="322" y="11233"/>
                    <a:pt x="322" y="11137"/>
                  </a:cubicBezTo>
                  <a:lnTo>
                    <a:pt x="322" y="9804"/>
                  </a:lnTo>
                  <a:cubicBezTo>
                    <a:pt x="322" y="9399"/>
                    <a:pt x="584" y="9054"/>
                    <a:pt x="953" y="8935"/>
                  </a:cubicBezTo>
                  <a:lnTo>
                    <a:pt x="2025" y="8613"/>
                  </a:lnTo>
                  <a:cubicBezTo>
                    <a:pt x="2322" y="9352"/>
                    <a:pt x="3287" y="9887"/>
                    <a:pt x="4394" y="9887"/>
                  </a:cubicBezTo>
                  <a:cubicBezTo>
                    <a:pt x="4775" y="9887"/>
                    <a:pt x="5168" y="9828"/>
                    <a:pt x="5501" y="9697"/>
                  </a:cubicBezTo>
                  <a:cubicBezTo>
                    <a:pt x="5597" y="9661"/>
                    <a:pt x="5644" y="9578"/>
                    <a:pt x="5608" y="9482"/>
                  </a:cubicBezTo>
                  <a:cubicBezTo>
                    <a:pt x="5590" y="9418"/>
                    <a:pt x="5529" y="9375"/>
                    <a:pt x="5464" y="9375"/>
                  </a:cubicBezTo>
                  <a:cubicBezTo>
                    <a:pt x="5445" y="9375"/>
                    <a:pt x="5425" y="9379"/>
                    <a:pt x="5406" y="9387"/>
                  </a:cubicBezTo>
                  <a:cubicBezTo>
                    <a:pt x="5085" y="9482"/>
                    <a:pt x="4751" y="9554"/>
                    <a:pt x="4394" y="9554"/>
                  </a:cubicBezTo>
                  <a:cubicBezTo>
                    <a:pt x="3870" y="9554"/>
                    <a:pt x="3382" y="9435"/>
                    <a:pt x="2989" y="9197"/>
                  </a:cubicBezTo>
                  <a:cubicBezTo>
                    <a:pt x="2668" y="8994"/>
                    <a:pt x="2429" y="8744"/>
                    <a:pt x="2322" y="8459"/>
                  </a:cubicBezTo>
                  <a:cubicBezTo>
                    <a:pt x="2501" y="8328"/>
                    <a:pt x="2608" y="8125"/>
                    <a:pt x="2608" y="7899"/>
                  </a:cubicBezTo>
                  <a:lnTo>
                    <a:pt x="2608" y="7054"/>
                  </a:lnTo>
                  <a:cubicBezTo>
                    <a:pt x="2608" y="7054"/>
                    <a:pt x="2608" y="7030"/>
                    <a:pt x="2620" y="7030"/>
                  </a:cubicBezTo>
                  <a:lnTo>
                    <a:pt x="2810" y="7030"/>
                  </a:lnTo>
                  <a:cubicBezTo>
                    <a:pt x="3191" y="7470"/>
                    <a:pt x="3763" y="7744"/>
                    <a:pt x="4382" y="7744"/>
                  </a:cubicBezTo>
                  <a:cubicBezTo>
                    <a:pt x="5013" y="7744"/>
                    <a:pt x="5573" y="7482"/>
                    <a:pt x="5966" y="7030"/>
                  </a:cubicBezTo>
                  <a:lnTo>
                    <a:pt x="6156" y="7030"/>
                  </a:lnTo>
                  <a:cubicBezTo>
                    <a:pt x="6156" y="7030"/>
                    <a:pt x="6168" y="7030"/>
                    <a:pt x="6168" y="7054"/>
                  </a:cubicBezTo>
                  <a:lnTo>
                    <a:pt x="6168" y="7899"/>
                  </a:lnTo>
                  <a:cubicBezTo>
                    <a:pt x="6168" y="8125"/>
                    <a:pt x="6275" y="8328"/>
                    <a:pt x="6454" y="8459"/>
                  </a:cubicBezTo>
                  <a:cubicBezTo>
                    <a:pt x="6382" y="8673"/>
                    <a:pt x="6216" y="8875"/>
                    <a:pt x="5989" y="9042"/>
                  </a:cubicBezTo>
                  <a:cubicBezTo>
                    <a:pt x="5918" y="9101"/>
                    <a:pt x="5906" y="9209"/>
                    <a:pt x="5966" y="9280"/>
                  </a:cubicBezTo>
                  <a:cubicBezTo>
                    <a:pt x="5989" y="9328"/>
                    <a:pt x="6037" y="9340"/>
                    <a:pt x="6097" y="9340"/>
                  </a:cubicBezTo>
                  <a:cubicBezTo>
                    <a:pt x="6132" y="9340"/>
                    <a:pt x="6168" y="9328"/>
                    <a:pt x="6204" y="9316"/>
                  </a:cubicBezTo>
                  <a:cubicBezTo>
                    <a:pt x="6466" y="9101"/>
                    <a:pt x="6644" y="8863"/>
                    <a:pt x="6751" y="8601"/>
                  </a:cubicBezTo>
                  <a:lnTo>
                    <a:pt x="7823" y="8923"/>
                  </a:lnTo>
                  <a:cubicBezTo>
                    <a:pt x="8204" y="9042"/>
                    <a:pt x="8454" y="9387"/>
                    <a:pt x="8454" y="9792"/>
                  </a:cubicBezTo>
                  <a:lnTo>
                    <a:pt x="8454" y="11126"/>
                  </a:lnTo>
                  <a:cubicBezTo>
                    <a:pt x="8454" y="11221"/>
                    <a:pt x="8525" y="11292"/>
                    <a:pt x="8621" y="11292"/>
                  </a:cubicBezTo>
                  <a:cubicBezTo>
                    <a:pt x="8704" y="11292"/>
                    <a:pt x="8776" y="11221"/>
                    <a:pt x="8776" y="11126"/>
                  </a:cubicBezTo>
                  <a:lnTo>
                    <a:pt x="8776" y="9792"/>
                  </a:lnTo>
                  <a:cubicBezTo>
                    <a:pt x="8823" y="9280"/>
                    <a:pt x="8478" y="8804"/>
                    <a:pt x="7966" y="8661"/>
                  </a:cubicBezTo>
                  <a:lnTo>
                    <a:pt x="6787" y="8304"/>
                  </a:lnTo>
                  <a:cubicBezTo>
                    <a:pt x="6632" y="8256"/>
                    <a:pt x="6537" y="8101"/>
                    <a:pt x="6537" y="7958"/>
                  </a:cubicBezTo>
                  <a:lnTo>
                    <a:pt x="6537" y="7113"/>
                  </a:lnTo>
                  <a:cubicBezTo>
                    <a:pt x="6537" y="6935"/>
                    <a:pt x="6394" y="6792"/>
                    <a:pt x="6239" y="6768"/>
                  </a:cubicBezTo>
                  <a:cubicBezTo>
                    <a:pt x="6382" y="6518"/>
                    <a:pt x="6490" y="6232"/>
                    <a:pt x="6513" y="5923"/>
                  </a:cubicBezTo>
                  <a:cubicBezTo>
                    <a:pt x="6692" y="5625"/>
                    <a:pt x="6811" y="5303"/>
                    <a:pt x="6859" y="4970"/>
                  </a:cubicBezTo>
                  <a:lnTo>
                    <a:pt x="6966" y="4970"/>
                  </a:lnTo>
                  <a:cubicBezTo>
                    <a:pt x="7287" y="4970"/>
                    <a:pt x="7561" y="4732"/>
                    <a:pt x="7585" y="4410"/>
                  </a:cubicBezTo>
                  <a:cubicBezTo>
                    <a:pt x="7609" y="4232"/>
                    <a:pt x="7549" y="4077"/>
                    <a:pt x="7442" y="3934"/>
                  </a:cubicBezTo>
                  <a:cubicBezTo>
                    <a:pt x="7347" y="3839"/>
                    <a:pt x="7216" y="3779"/>
                    <a:pt x="7085" y="3744"/>
                  </a:cubicBezTo>
                  <a:lnTo>
                    <a:pt x="7216" y="2505"/>
                  </a:lnTo>
                  <a:cubicBezTo>
                    <a:pt x="7275" y="1958"/>
                    <a:pt x="7097" y="1422"/>
                    <a:pt x="6728" y="1005"/>
                  </a:cubicBezTo>
                  <a:cubicBezTo>
                    <a:pt x="6359" y="600"/>
                    <a:pt x="5835" y="362"/>
                    <a:pt x="5287" y="362"/>
                  </a:cubicBezTo>
                  <a:lnTo>
                    <a:pt x="3525" y="362"/>
                  </a:lnTo>
                  <a:cubicBezTo>
                    <a:pt x="2918" y="362"/>
                    <a:pt x="2406" y="243"/>
                    <a:pt x="2227" y="53"/>
                  </a:cubicBezTo>
                  <a:cubicBezTo>
                    <a:pt x="2200" y="16"/>
                    <a:pt x="2159" y="1"/>
                    <a:pt x="21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634;p72">
            <a:extLst>
              <a:ext uri="{FF2B5EF4-FFF2-40B4-BE49-F238E27FC236}">
                <a16:creationId xmlns:a16="http://schemas.microsoft.com/office/drawing/2014/main" id="{5B4B1391-35DF-9C40-2816-CCF3D2F56B2F}"/>
              </a:ext>
            </a:extLst>
          </p:cNvPr>
          <p:cNvGrpSpPr/>
          <p:nvPr/>
        </p:nvGrpSpPr>
        <p:grpSpPr>
          <a:xfrm>
            <a:off x="2284510" y="1917948"/>
            <a:ext cx="709712" cy="610535"/>
            <a:chOff x="5477079" y="4048711"/>
            <a:chExt cx="394095" cy="428869"/>
          </a:xfrm>
          <a:solidFill>
            <a:schemeClr val="accent1"/>
          </a:solidFill>
        </p:grpSpPr>
        <p:sp>
          <p:nvSpPr>
            <p:cNvPr id="14" name="Google Shape;1635;p72">
              <a:extLst>
                <a:ext uri="{FF2B5EF4-FFF2-40B4-BE49-F238E27FC236}">
                  <a16:creationId xmlns:a16="http://schemas.microsoft.com/office/drawing/2014/main" id="{1063CFF2-CFA4-310B-3F93-6D9A07EF6BDC}"/>
                </a:ext>
              </a:extLst>
            </p:cNvPr>
            <p:cNvSpPr/>
            <p:nvPr/>
          </p:nvSpPr>
          <p:spPr>
            <a:xfrm>
              <a:off x="5477079" y="4048711"/>
              <a:ext cx="394095" cy="428869"/>
            </a:xfrm>
            <a:custGeom>
              <a:avLst/>
              <a:gdLst/>
              <a:ahLst/>
              <a:cxnLst/>
              <a:rect l="l" t="t" r="r" b="b"/>
              <a:pathLst>
                <a:path w="10789" h="11741" extrusionOk="0">
                  <a:moveTo>
                    <a:pt x="7050" y="6382"/>
                  </a:moveTo>
                  <a:cubicBezTo>
                    <a:pt x="7431" y="6382"/>
                    <a:pt x="7764" y="6692"/>
                    <a:pt x="7764" y="7073"/>
                  </a:cubicBezTo>
                  <a:lnTo>
                    <a:pt x="7764" y="7192"/>
                  </a:lnTo>
                  <a:lnTo>
                    <a:pt x="3049" y="7192"/>
                  </a:lnTo>
                  <a:lnTo>
                    <a:pt x="3049" y="7073"/>
                  </a:lnTo>
                  <a:cubicBezTo>
                    <a:pt x="3049" y="6692"/>
                    <a:pt x="3359" y="6382"/>
                    <a:pt x="3764" y="6382"/>
                  </a:cubicBezTo>
                  <a:close/>
                  <a:moveTo>
                    <a:pt x="7931" y="7525"/>
                  </a:moveTo>
                  <a:cubicBezTo>
                    <a:pt x="7955" y="7525"/>
                    <a:pt x="7979" y="7549"/>
                    <a:pt x="7979" y="7597"/>
                  </a:cubicBezTo>
                  <a:lnTo>
                    <a:pt x="7979" y="7811"/>
                  </a:lnTo>
                  <a:cubicBezTo>
                    <a:pt x="7979" y="7859"/>
                    <a:pt x="7955" y="7883"/>
                    <a:pt x="7931" y="7883"/>
                  </a:cubicBezTo>
                  <a:lnTo>
                    <a:pt x="2882" y="7883"/>
                  </a:lnTo>
                  <a:cubicBezTo>
                    <a:pt x="2835" y="7883"/>
                    <a:pt x="2811" y="7859"/>
                    <a:pt x="2811" y="7811"/>
                  </a:cubicBezTo>
                  <a:lnTo>
                    <a:pt x="2811" y="7597"/>
                  </a:lnTo>
                  <a:cubicBezTo>
                    <a:pt x="2811" y="7549"/>
                    <a:pt x="2835" y="7525"/>
                    <a:pt x="2882" y="7525"/>
                  </a:cubicBezTo>
                  <a:close/>
                  <a:moveTo>
                    <a:pt x="1335" y="8907"/>
                  </a:moveTo>
                  <a:cubicBezTo>
                    <a:pt x="1430" y="9026"/>
                    <a:pt x="1525" y="9145"/>
                    <a:pt x="1644" y="9264"/>
                  </a:cubicBezTo>
                  <a:cubicBezTo>
                    <a:pt x="2216" y="9812"/>
                    <a:pt x="2882" y="10217"/>
                    <a:pt x="3621" y="10478"/>
                  </a:cubicBezTo>
                  <a:lnTo>
                    <a:pt x="3621" y="11026"/>
                  </a:lnTo>
                  <a:lnTo>
                    <a:pt x="3359" y="11026"/>
                  </a:lnTo>
                  <a:cubicBezTo>
                    <a:pt x="3144" y="11026"/>
                    <a:pt x="2954" y="11121"/>
                    <a:pt x="2811" y="11264"/>
                  </a:cubicBezTo>
                  <a:cubicBezTo>
                    <a:pt x="2740" y="11360"/>
                    <a:pt x="2621" y="11383"/>
                    <a:pt x="2501" y="11383"/>
                  </a:cubicBezTo>
                  <a:lnTo>
                    <a:pt x="1739" y="11383"/>
                  </a:lnTo>
                  <a:cubicBezTo>
                    <a:pt x="1501" y="11383"/>
                    <a:pt x="1335" y="11217"/>
                    <a:pt x="1335" y="10979"/>
                  </a:cubicBezTo>
                  <a:lnTo>
                    <a:pt x="1335" y="8907"/>
                  </a:lnTo>
                  <a:close/>
                  <a:moveTo>
                    <a:pt x="7407" y="8216"/>
                  </a:moveTo>
                  <a:lnTo>
                    <a:pt x="7407" y="8264"/>
                  </a:lnTo>
                  <a:cubicBezTo>
                    <a:pt x="7407" y="8430"/>
                    <a:pt x="7264" y="8550"/>
                    <a:pt x="7098" y="8550"/>
                  </a:cubicBezTo>
                  <a:lnTo>
                    <a:pt x="5716" y="8550"/>
                  </a:lnTo>
                  <a:cubicBezTo>
                    <a:pt x="5621" y="8550"/>
                    <a:pt x="5550" y="8645"/>
                    <a:pt x="5550" y="8740"/>
                  </a:cubicBezTo>
                  <a:cubicBezTo>
                    <a:pt x="5550" y="8835"/>
                    <a:pt x="5621" y="8907"/>
                    <a:pt x="5716" y="8907"/>
                  </a:cubicBezTo>
                  <a:lnTo>
                    <a:pt x="6836" y="8907"/>
                  </a:lnTo>
                  <a:lnTo>
                    <a:pt x="6836" y="11407"/>
                  </a:lnTo>
                  <a:lnTo>
                    <a:pt x="3978" y="11407"/>
                  </a:lnTo>
                  <a:lnTo>
                    <a:pt x="3978" y="8907"/>
                  </a:lnTo>
                  <a:lnTo>
                    <a:pt x="4931" y="8907"/>
                  </a:lnTo>
                  <a:cubicBezTo>
                    <a:pt x="5026" y="8907"/>
                    <a:pt x="5097" y="8835"/>
                    <a:pt x="5097" y="8740"/>
                  </a:cubicBezTo>
                  <a:cubicBezTo>
                    <a:pt x="5097" y="8645"/>
                    <a:pt x="5026" y="8550"/>
                    <a:pt x="4931" y="8550"/>
                  </a:cubicBezTo>
                  <a:lnTo>
                    <a:pt x="3692" y="8550"/>
                  </a:lnTo>
                  <a:cubicBezTo>
                    <a:pt x="3525" y="8550"/>
                    <a:pt x="3383" y="8430"/>
                    <a:pt x="3383" y="8264"/>
                  </a:cubicBezTo>
                  <a:lnTo>
                    <a:pt x="3383" y="8216"/>
                  </a:lnTo>
                  <a:close/>
                  <a:moveTo>
                    <a:pt x="9479" y="8931"/>
                  </a:moveTo>
                  <a:lnTo>
                    <a:pt x="9479" y="10979"/>
                  </a:lnTo>
                  <a:cubicBezTo>
                    <a:pt x="9479" y="11217"/>
                    <a:pt x="9289" y="11407"/>
                    <a:pt x="9074" y="11407"/>
                  </a:cubicBezTo>
                  <a:lnTo>
                    <a:pt x="8288" y="11407"/>
                  </a:lnTo>
                  <a:cubicBezTo>
                    <a:pt x="8169" y="11407"/>
                    <a:pt x="8074" y="11360"/>
                    <a:pt x="8003" y="11264"/>
                  </a:cubicBezTo>
                  <a:cubicBezTo>
                    <a:pt x="7860" y="11121"/>
                    <a:pt x="7645" y="11026"/>
                    <a:pt x="7431" y="11026"/>
                  </a:cubicBezTo>
                  <a:lnTo>
                    <a:pt x="7169" y="11026"/>
                  </a:lnTo>
                  <a:lnTo>
                    <a:pt x="7169" y="10478"/>
                  </a:lnTo>
                  <a:cubicBezTo>
                    <a:pt x="8074" y="10169"/>
                    <a:pt x="8860" y="9621"/>
                    <a:pt x="9479" y="8931"/>
                  </a:cubicBezTo>
                  <a:close/>
                  <a:moveTo>
                    <a:pt x="5407" y="0"/>
                  </a:moveTo>
                  <a:cubicBezTo>
                    <a:pt x="3954" y="0"/>
                    <a:pt x="2597" y="548"/>
                    <a:pt x="1597" y="1572"/>
                  </a:cubicBezTo>
                  <a:cubicBezTo>
                    <a:pt x="572" y="2596"/>
                    <a:pt x="1" y="3953"/>
                    <a:pt x="1" y="5382"/>
                  </a:cubicBezTo>
                  <a:cubicBezTo>
                    <a:pt x="1" y="5739"/>
                    <a:pt x="49" y="6073"/>
                    <a:pt x="96" y="6406"/>
                  </a:cubicBezTo>
                  <a:cubicBezTo>
                    <a:pt x="117" y="6489"/>
                    <a:pt x="191" y="6554"/>
                    <a:pt x="273" y="6554"/>
                  </a:cubicBezTo>
                  <a:cubicBezTo>
                    <a:pt x="285" y="6554"/>
                    <a:pt x="298" y="6552"/>
                    <a:pt x="311" y="6549"/>
                  </a:cubicBezTo>
                  <a:cubicBezTo>
                    <a:pt x="406" y="6525"/>
                    <a:pt x="453" y="6430"/>
                    <a:pt x="453" y="6335"/>
                  </a:cubicBezTo>
                  <a:cubicBezTo>
                    <a:pt x="382" y="6025"/>
                    <a:pt x="358" y="5716"/>
                    <a:pt x="358" y="5382"/>
                  </a:cubicBezTo>
                  <a:cubicBezTo>
                    <a:pt x="358" y="2596"/>
                    <a:pt x="2621" y="334"/>
                    <a:pt x="5407" y="334"/>
                  </a:cubicBezTo>
                  <a:cubicBezTo>
                    <a:pt x="8193" y="334"/>
                    <a:pt x="10455" y="2596"/>
                    <a:pt x="10455" y="5382"/>
                  </a:cubicBezTo>
                  <a:cubicBezTo>
                    <a:pt x="10455" y="7502"/>
                    <a:pt x="9146" y="9359"/>
                    <a:pt x="7169" y="10097"/>
                  </a:cubicBezTo>
                  <a:lnTo>
                    <a:pt x="7169" y="9740"/>
                  </a:lnTo>
                  <a:cubicBezTo>
                    <a:pt x="7717" y="9526"/>
                    <a:pt x="8193" y="9216"/>
                    <a:pt x="8598" y="8835"/>
                  </a:cubicBezTo>
                  <a:cubicBezTo>
                    <a:pt x="9050" y="8407"/>
                    <a:pt x="9408" y="7930"/>
                    <a:pt x="9670" y="7383"/>
                  </a:cubicBezTo>
                  <a:cubicBezTo>
                    <a:pt x="9693" y="7287"/>
                    <a:pt x="9670" y="7192"/>
                    <a:pt x="9574" y="7144"/>
                  </a:cubicBezTo>
                  <a:cubicBezTo>
                    <a:pt x="9555" y="7132"/>
                    <a:pt x="9533" y="7126"/>
                    <a:pt x="9509" y="7126"/>
                  </a:cubicBezTo>
                  <a:cubicBezTo>
                    <a:pt x="9446" y="7126"/>
                    <a:pt x="9377" y="7170"/>
                    <a:pt x="9360" y="7240"/>
                  </a:cubicBezTo>
                  <a:cubicBezTo>
                    <a:pt x="8908" y="8168"/>
                    <a:pt x="8122" y="8931"/>
                    <a:pt x="7169" y="9359"/>
                  </a:cubicBezTo>
                  <a:lnTo>
                    <a:pt x="7169" y="8907"/>
                  </a:lnTo>
                  <a:cubicBezTo>
                    <a:pt x="7502" y="8859"/>
                    <a:pt x="7764" y="8597"/>
                    <a:pt x="7764" y="8264"/>
                  </a:cubicBezTo>
                  <a:lnTo>
                    <a:pt x="7764" y="8216"/>
                  </a:lnTo>
                  <a:lnTo>
                    <a:pt x="7931" y="8216"/>
                  </a:lnTo>
                  <a:cubicBezTo>
                    <a:pt x="8145" y="8216"/>
                    <a:pt x="8336" y="8026"/>
                    <a:pt x="8336" y="7811"/>
                  </a:cubicBezTo>
                  <a:lnTo>
                    <a:pt x="8336" y="7597"/>
                  </a:lnTo>
                  <a:cubicBezTo>
                    <a:pt x="8336" y="7430"/>
                    <a:pt x="8241" y="7287"/>
                    <a:pt x="8098" y="7216"/>
                  </a:cubicBezTo>
                  <a:lnTo>
                    <a:pt x="8098" y="5382"/>
                  </a:lnTo>
                  <a:cubicBezTo>
                    <a:pt x="8098" y="3882"/>
                    <a:pt x="6883" y="2691"/>
                    <a:pt x="5407" y="2691"/>
                  </a:cubicBezTo>
                  <a:cubicBezTo>
                    <a:pt x="5073" y="2691"/>
                    <a:pt x="4764" y="2739"/>
                    <a:pt x="4454" y="2858"/>
                  </a:cubicBezTo>
                  <a:cubicBezTo>
                    <a:pt x="4359" y="2882"/>
                    <a:pt x="4335" y="2977"/>
                    <a:pt x="4359" y="3072"/>
                  </a:cubicBezTo>
                  <a:cubicBezTo>
                    <a:pt x="4376" y="3142"/>
                    <a:pt x="4432" y="3186"/>
                    <a:pt x="4498" y="3186"/>
                  </a:cubicBezTo>
                  <a:cubicBezTo>
                    <a:pt x="4522" y="3186"/>
                    <a:pt x="4548" y="3180"/>
                    <a:pt x="4573" y="3167"/>
                  </a:cubicBezTo>
                  <a:cubicBezTo>
                    <a:pt x="4835" y="3072"/>
                    <a:pt x="5121" y="3025"/>
                    <a:pt x="5407" y="3025"/>
                  </a:cubicBezTo>
                  <a:cubicBezTo>
                    <a:pt x="6693" y="3025"/>
                    <a:pt x="7741" y="4072"/>
                    <a:pt x="7741" y="5382"/>
                  </a:cubicBezTo>
                  <a:lnTo>
                    <a:pt x="7741" y="6311"/>
                  </a:lnTo>
                  <a:cubicBezTo>
                    <a:pt x="7574" y="6144"/>
                    <a:pt x="7312" y="6025"/>
                    <a:pt x="7050" y="6025"/>
                  </a:cubicBezTo>
                  <a:lnTo>
                    <a:pt x="3740" y="6025"/>
                  </a:lnTo>
                  <a:cubicBezTo>
                    <a:pt x="3478" y="6025"/>
                    <a:pt x="3240" y="6144"/>
                    <a:pt x="3049" y="6311"/>
                  </a:cubicBezTo>
                  <a:lnTo>
                    <a:pt x="3049" y="5382"/>
                  </a:lnTo>
                  <a:cubicBezTo>
                    <a:pt x="3049" y="4668"/>
                    <a:pt x="3359" y="4001"/>
                    <a:pt x="3930" y="3548"/>
                  </a:cubicBezTo>
                  <a:cubicBezTo>
                    <a:pt x="4002" y="3477"/>
                    <a:pt x="4026" y="3382"/>
                    <a:pt x="3954" y="3310"/>
                  </a:cubicBezTo>
                  <a:cubicBezTo>
                    <a:pt x="3926" y="3255"/>
                    <a:pt x="3874" y="3231"/>
                    <a:pt x="3821" y="3231"/>
                  </a:cubicBezTo>
                  <a:cubicBezTo>
                    <a:pt x="3783" y="3231"/>
                    <a:pt x="3746" y="3243"/>
                    <a:pt x="3716" y="3263"/>
                  </a:cubicBezTo>
                  <a:cubicBezTo>
                    <a:pt x="3073" y="3787"/>
                    <a:pt x="2716" y="4549"/>
                    <a:pt x="2716" y="5382"/>
                  </a:cubicBezTo>
                  <a:lnTo>
                    <a:pt x="2716" y="7216"/>
                  </a:lnTo>
                  <a:cubicBezTo>
                    <a:pt x="2573" y="7287"/>
                    <a:pt x="2478" y="7430"/>
                    <a:pt x="2478" y="7573"/>
                  </a:cubicBezTo>
                  <a:lnTo>
                    <a:pt x="2478" y="7811"/>
                  </a:lnTo>
                  <a:cubicBezTo>
                    <a:pt x="2478" y="8026"/>
                    <a:pt x="2668" y="8216"/>
                    <a:pt x="2882" y="8216"/>
                  </a:cubicBezTo>
                  <a:lnTo>
                    <a:pt x="3049" y="8216"/>
                  </a:lnTo>
                  <a:lnTo>
                    <a:pt x="3049" y="8264"/>
                  </a:lnTo>
                  <a:cubicBezTo>
                    <a:pt x="3049" y="8597"/>
                    <a:pt x="3311" y="8859"/>
                    <a:pt x="3621" y="8907"/>
                  </a:cubicBezTo>
                  <a:lnTo>
                    <a:pt x="3621" y="9359"/>
                  </a:lnTo>
                  <a:cubicBezTo>
                    <a:pt x="2073" y="8669"/>
                    <a:pt x="1049" y="7097"/>
                    <a:pt x="1049" y="5382"/>
                  </a:cubicBezTo>
                  <a:cubicBezTo>
                    <a:pt x="1049" y="2977"/>
                    <a:pt x="3002" y="1024"/>
                    <a:pt x="5407" y="1024"/>
                  </a:cubicBezTo>
                  <a:cubicBezTo>
                    <a:pt x="7812" y="1024"/>
                    <a:pt x="9765" y="2977"/>
                    <a:pt x="9765" y="5382"/>
                  </a:cubicBezTo>
                  <a:cubicBezTo>
                    <a:pt x="9765" y="5763"/>
                    <a:pt x="9717" y="6144"/>
                    <a:pt x="9622" y="6501"/>
                  </a:cubicBezTo>
                  <a:cubicBezTo>
                    <a:pt x="9598" y="6597"/>
                    <a:pt x="9646" y="6692"/>
                    <a:pt x="9741" y="6716"/>
                  </a:cubicBezTo>
                  <a:cubicBezTo>
                    <a:pt x="9757" y="6720"/>
                    <a:pt x="9774" y="6722"/>
                    <a:pt x="9790" y="6722"/>
                  </a:cubicBezTo>
                  <a:cubicBezTo>
                    <a:pt x="9867" y="6722"/>
                    <a:pt x="9936" y="6676"/>
                    <a:pt x="9955" y="6597"/>
                  </a:cubicBezTo>
                  <a:cubicBezTo>
                    <a:pt x="10051" y="6192"/>
                    <a:pt x="10122" y="5787"/>
                    <a:pt x="10122" y="5382"/>
                  </a:cubicBezTo>
                  <a:cubicBezTo>
                    <a:pt x="10122" y="2786"/>
                    <a:pt x="8003" y="667"/>
                    <a:pt x="5407" y="667"/>
                  </a:cubicBezTo>
                  <a:cubicBezTo>
                    <a:pt x="2811" y="667"/>
                    <a:pt x="715" y="2786"/>
                    <a:pt x="715" y="5382"/>
                  </a:cubicBezTo>
                  <a:cubicBezTo>
                    <a:pt x="715" y="6359"/>
                    <a:pt x="1001" y="7287"/>
                    <a:pt x="1549" y="8073"/>
                  </a:cubicBezTo>
                  <a:cubicBezTo>
                    <a:pt x="2073" y="8835"/>
                    <a:pt x="2787" y="9407"/>
                    <a:pt x="3621" y="9740"/>
                  </a:cubicBezTo>
                  <a:lnTo>
                    <a:pt x="3621" y="10097"/>
                  </a:lnTo>
                  <a:cubicBezTo>
                    <a:pt x="2263" y="9597"/>
                    <a:pt x="1168" y="8478"/>
                    <a:pt x="668" y="7097"/>
                  </a:cubicBezTo>
                  <a:cubicBezTo>
                    <a:pt x="633" y="7027"/>
                    <a:pt x="572" y="6983"/>
                    <a:pt x="505" y="6983"/>
                  </a:cubicBezTo>
                  <a:cubicBezTo>
                    <a:pt x="481" y="6983"/>
                    <a:pt x="455" y="6989"/>
                    <a:pt x="430" y="7002"/>
                  </a:cubicBezTo>
                  <a:cubicBezTo>
                    <a:pt x="358" y="7025"/>
                    <a:pt x="311" y="7121"/>
                    <a:pt x="334" y="7216"/>
                  </a:cubicBezTo>
                  <a:cubicBezTo>
                    <a:pt x="501" y="7668"/>
                    <a:pt x="715" y="8073"/>
                    <a:pt x="1001" y="8478"/>
                  </a:cubicBezTo>
                  <a:lnTo>
                    <a:pt x="1001" y="10979"/>
                  </a:lnTo>
                  <a:cubicBezTo>
                    <a:pt x="1001" y="11407"/>
                    <a:pt x="1335" y="11741"/>
                    <a:pt x="1739" y="11741"/>
                  </a:cubicBezTo>
                  <a:lnTo>
                    <a:pt x="2525" y="11741"/>
                  </a:lnTo>
                  <a:cubicBezTo>
                    <a:pt x="2716" y="11741"/>
                    <a:pt x="2930" y="11645"/>
                    <a:pt x="3073" y="11502"/>
                  </a:cubicBezTo>
                  <a:cubicBezTo>
                    <a:pt x="3144" y="11407"/>
                    <a:pt x="3264" y="11383"/>
                    <a:pt x="3359" y="11383"/>
                  </a:cubicBezTo>
                  <a:lnTo>
                    <a:pt x="3621" y="11383"/>
                  </a:lnTo>
                  <a:lnTo>
                    <a:pt x="3621" y="11574"/>
                  </a:lnTo>
                  <a:cubicBezTo>
                    <a:pt x="3621" y="11669"/>
                    <a:pt x="3716" y="11741"/>
                    <a:pt x="3811" y="11741"/>
                  </a:cubicBezTo>
                  <a:lnTo>
                    <a:pt x="7002" y="11741"/>
                  </a:lnTo>
                  <a:cubicBezTo>
                    <a:pt x="7121" y="11741"/>
                    <a:pt x="7193" y="11669"/>
                    <a:pt x="7193" y="11574"/>
                  </a:cubicBezTo>
                  <a:lnTo>
                    <a:pt x="7193" y="11383"/>
                  </a:lnTo>
                  <a:lnTo>
                    <a:pt x="7455" y="11383"/>
                  </a:lnTo>
                  <a:cubicBezTo>
                    <a:pt x="7574" y="11383"/>
                    <a:pt x="7669" y="11431"/>
                    <a:pt x="7741" y="11502"/>
                  </a:cubicBezTo>
                  <a:cubicBezTo>
                    <a:pt x="7884" y="11645"/>
                    <a:pt x="8098" y="11741"/>
                    <a:pt x="8312" y="11741"/>
                  </a:cubicBezTo>
                  <a:lnTo>
                    <a:pt x="9074" y="11741"/>
                  </a:lnTo>
                  <a:cubicBezTo>
                    <a:pt x="9479" y="11741"/>
                    <a:pt x="9836" y="11407"/>
                    <a:pt x="9836" y="10979"/>
                  </a:cubicBezTo>
                  <a:lnTo>
                    <a:pt x="9836" y="8478"/>
                  </a:lnTo>
                  <a:cubicBezTo>
                    <a:pt x="10455" y="7573"/>
                    <a:pt x="10789" y="6501"/>
                    <a:pt x="10789" y="5382"/>
                  </a:cubicBezTo>
                  <a:cubicBezTo>
                    <a:pt x="10789" y="3953"/>
                    <a:pt x="10241" y="2596"/>
                    <a:pt x="9217" y="1572"/>
                  </a:cubicBezTo>
                  <a:cubicBezTo>
                    <a:pt x="8193" y="548"/>
                    <a:pt x="6836" y="0"/>
                    <a:pt x="540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636;p72">
              <a:extLst>
                <a:ext uri="{FF2B5EF4-FFF2-40B4-BE49-F238E27FC236}">
                  <a16:creationId xmlns:a16="http://schemas.microsoft.com/office/drawing/2014/main" id="{2AB6E069-CE89-D2AE-7374-F2E57E9F1119}"/>
                </a:ext>
              </a:extLst>
            </p:cNvPr>
            <p:cNvSpPr/>
            <p:nvPr/>
          </p:nvSpPr>
          <p:spPr>
            <a:xfrm>
              <a:off x="5725028" y="4116543"/>
              <a:ext cx="26994" cy="33971"/>
            </a:xfrm>
            <a:custGeom>
              <a:avLst/>
              <a:gdLst/>
              <a:ahLst/>
              <a:cxnLst/>
              <a:rect l="l" t="t" r="r" b="b"/>
              <a:pathLst>
                <a:path w="739" h="930" extrusionOk="0">
                  <a:moveTo>
                    <a:pt x="550" y="1"/>
                  </a:moveTo>
                  <a:cubicBezTo>
                    <a:pt x="490" y="1"/>
                    <a:pt x="437" y="32"/>
                    <a:pt x="405" y="96"/>
                  </a:cubicBezTo>
                  <a:lnTo>
                    <a:pt x="48" y="691"/>
                  </a:lnTo>
                  <a:cubicBezTo>
                    <a:pt x="0" y="763"/>
                    <a:pt x="48" y="858"/>
                    <a:pt x="119" y="906"/>
                  </a:cubicBezTo>
                  <a:cubicBezTo>
                    <a:pt x="143" y="929"/>
                    <a:pt x="167" y="929"/>
                    <a:pt x="214" y="929"/>
                  </a:cubicBezTo>
                  <a:cubicBezTo>
                    <a:pt x="262" y="929"/>
                    <a:pt x="333" y="906"/>
                    <a:pt x="357" y="858"/>
                  </a:cubicBezTo>
                  <a:lnTo>
                    <a:pt x="691" y="263"/>
                  </a:lnTo>
                  <a:cubicBezTo>
                    <a:pt x="738" y="167"/>
                    <a:pt x="714" y="72"/>
                    <a:pt x="643" y="24"/>
                  </a:cubicBezTo>
                  <a:cubicBezTo>
                    <a:pt x="611" y="9"/>
                    <a:pt x="580" y="1"/>
                    <a:pt x="55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37;p72">
              <a:extLst>
                <a:ext uri="{FF2B5EF4-FFF2-40B4-BE49-F238E27FC236}">
                  <a16:creationId xmlns:a16="http://schemas.microsoft.com/office/drawing/2014/main" id="{5A80C8FF-CD6A-13B4-4E88-3228BE360D0E}"/>
                </a:ext>
              </a:extLst>
            </p:cNvPr>
            <p:cNvSpPr/>
            <p:nvPr/>
          </p:nvSpPr>
          <p:spPr>
            <a:xfrm>
              <a:off x="5767619" y="4168046"/>
              <a:ext cx="36601" cy="25094"/>
            </a:xfrm>
            <a:custGeom>
              <a:avLst/>
              <a:gdLst/>
              <a:ahLst/>
              <a:cxnLst/>
              <a:rect l="l" t="t" r="r" b="b"/>
              <a:pathLst>
                <a:path w="1002" h="687" extrusionOk="0">
                  <a:moveTo>
                    <a:pt x="794" y="0"/>
                  </a:moveTo>
                  <a:cubicBezTo>
                    <a:pt x="769" y="0"/>
                    <a:pt x="742" y="6"/>
                    <a:pt x="715" y="20"/>
                  </a:cubicBezTo>
                  <a:lnTo>
                    <a:pt x="120" y="377"/>
                  </a:lnTo>
                  <a:cubicBezTo>
                    <a:pt x="49" y="424"/>
                    <a:pt x="1" y="520"/>
                    <a:pt x="49" y="615"/>
                  </a:cubicBezTo>
                  <a:cubicBezTo>
                    <a:pt x="96" y="663"/>
                    <a:pt x="144" y="686"/>
                    <a:pt x="215" y="686"/>
                  </a:cubicBezTo>
                  <a:cubicBezTo>
                    <a:pt x="239" y="686"/>
                    <a:pt x="263" y="686"/>
                    <a:pt x="287" y="663"/>
                  </a:cubicBezTo>
                  <a:lnTo>
                    <a:pt x="882" y="329"/>
                  </a:lnTo>
                  <a:cubicBezTo>
                    <a:pt x="977" y="281"/>
                    <a:pt x="1001" y="186"/>
                    <a:pt x="954" y="91"/>
                  </a:cubicBezTo>
                  <a:cubicBezTo>
                    <a:pt x="919" y="39"/>
                    <a:pt x="860" y="0"/>
                    <a:pt x="79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638;p72">
              <a:extLst>
                <a:ext uri="{FF2B5EF4-FFF2-40B4-BE49-F238E27FC236}">
                  <a16:creationId xmlns:a16="http://schemas.microsoft.com/office/drawing/2014/main" id="{D1E62D47-1A9A-A0D5-6868-596F1C317155}"/>
                </a:ext>
              </a:extLst>
            </p:cNvPr>
            <p:cNvSpPr/>
            <p:nvPr/>
          </p:nvSpPr>
          <p:spPr>
            <a:xfrm>
              <a:off x="5784166" y="4239202"/>
              <a:ext cx="38317" cy="12200"/>
            </a:xfrm>
            <a:custGeom>
              <a:avLst/>
              <a:gdLst/>
              <a:ahLst/>
              <a:cxnLst/>
              <a:rect l="l" t="t" r="r" b="b"/>
              <a:pathLst>
                <a:path w="1049" h="334" extrusionOk="0">
                  <a:moveTo>
                    <a:pt x="191" y="0"/>
                  </a:moveTo>
                  <a:cubicBezTo>
                    <a:pt x="96" y="0"/>
                    <a:pt x="0" y="72"/>
                    <a:pt x="0" y="167"/>
                  </a:cubicBezTo>
                  <a:cubicBezTo>
                    <a:pt x="0" y="262"/>
                    <a:pt x="96" y="334"/>
                    <a:pt x="191" y="334"/>
                  </a:cubicBezTo>
                  <a:lnTo>
                    <a:pt x="858" y="334"/>
                  </a:lnTo>
                  <a:cubicBezTo>
                    <a:pt x="953" y="334"/>
                    <a:pt x="1048" y="262"/>
                    <a:pt x="1048" y="167"/>
                  </a:cubicBezTo>
                  <a:cubicBezTo>
                    <a:pt x="1048" y="72"/>
                    <a:pt x="953" y="0"/>
                    <a:pt x="85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639;p72">
              <a:extLst>
                <a:ext uri="{FF2B5EF4-FFF2-40B4-BE49-F238E27FC236}">
                  <a16:creationId xmlns:a16="http://schemas.microsoft.com/office/drawing/2014/main" id="{965718B3-9209-E34A-74C6-35B9B140B60A}"/>
                </a:ext>
              </a:extLst>
            </p:cNvPr>
            <p:cNvSpPr/>
            <p:nvPr/>
          </p:nvSpPr>
          <p:spPr>
            <a:xfrm>
              <a:off x="5526683" y="4239202"/>
              <a:ext cx="37441" cy="12200"/>
            </a:xfrm>
            <a:custGeom>
              <a:avLst/>
              <a:gdLst/>
              <a:ahLst/>
              <a:cxnLst/>
              <a:rect l="l" t="t" r="r" b="b"/>
              <a:pathLst>
                <a:path w="1025" h="334" extrusionOk="0">
                  <a:moveTo>
                    <a:pt x="167" y="0"/>
                  </a:moveTo>
                  <a:cubicBezTo>
                    <a:pt x="72" y="0"/>
                    <a:pt x="0" y="72"/>
                    <a:pt x="0" y="167"/>
                  </a:cubicBezTo>
                  <a:cubicBezTo>
                    <a:pt x="0" y="262"/>
                    <a:pt x="72" y="334"/>
                    <a:pt x="167" y="334"/>
                  </a:cubicBezTo>
                  <a:lnTo>
                    <a:pt x="858" y="334"/>
                  </a:lnTo>
                  <a:cubicBezTo>
                    <a:pt x="953" y="334"/>
                    <a:pt x="1024" y="262"/>
                    <a:pt x="1024" y="167"/>
                  </a:cubicBezTo>
                  <a:cubicBezTo>
                    <a:pt x="1024" y="72"/>
                    <a:pt x="953" y="0"/>
                    <a:pt x="85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640;p72">
              <a:extLst>
                <a:ext uri="{FF2B5EF4-FFF2-40B4-BE49-F238E27FC236}">
                  <a16:creationId xmlns:a16="http://schemas.microsoft.com/office/drawing/2014/main" id="{9057635A-C1C4-9A60-1E45-6F1D91CA58CD}"/>
                </a:ext>
              </a:extLst>
            </p:cNvPr>
            <p:cNvSpPr/>
            <p:nvPr/>
          </p:nvSpPr>
          <p:spPr>
            <a:xfrm>
              <a:off x="5544947" y="4167864"/>
              <a:ext cx="35687" cy="25277"/>
            </a:xfrm>
            <a:custGeom>
              <a:avLst/>
              <a:gdLst/>
              <a:ahLst/>
              <a:cxnLst/>
              <a:rect l="l" t="t" r="r" b="b"/>
              <a:pathLst>
                <a:path w="977" h="692" extrusionOk="0">
                  <a:moveTo>
                    <a:pt x="193" y="1"/>
                  </a:moveTo>
                  <a:cubicBezTo>
                    <a:pt x="133" y="1"/>
                    <a:pt x="80" y="32"/>
                    <a:pt x="48" y="96"/>
                  </a:cubicBezTo>
                  <a:cubicBezTo>
                    <a:pt x="0" y="167"/>
                    <a:pt x="24" y="286"/>
                    <a:pt x="96" y="334"/>
                  </a:cubicBezTo>
                  <a:lnTo>
                    <a:pt x="691" y="668"/>
                  </a:lnTo>
                  <a:cubicBezTo>
                    <a:pt x="715" y="691"/>
                    <a:pt x="763" y="691"/>
                    <a:pt x="786" y="691"/>
                  </a:cubicBezTo>
                  <a:cubicBezTo>
                    <a:pt x="834" y="691"/>
                    <a:pt x="905" y="668"/>
                    <a:pt x="929" y="620"/>
                  </a:cubicBezTo>
                  <a:cubicBezTo>
                    <a:pt x="977" y="525"/>
                    <a:pt x="953" y="429"/>
                    <a:pt x="882" y="382"/>
                  </a:cubicBezTo>
                  <a:lnTo>
                    <a:pt x="286" y="25"/>
                  </a:lnTo>
                  <a:cubicBezTo>
                    <a:pt x="254" y="9"/>
                    <a:pt x="223" y="1"/>
                    <a:pt x="1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641;p72">
              <a:extLst>
                <a:ext uri="{FF2B5EF4-FFF2-40B4-BE49-F238E27FC236}">
                  <a16:creationId xmlns:a16="http://schemas.microsoft.com/office/drawing/2014/main" id="{040B602D-1C4D-C3AF-814F-C396CB450676}"/>
                </a:ext>
              </a:extLst>
            </p:cNvPr>
            <p:cNvSpPr/>
            <p:nvPr/>
          </p:nvSpPr>
          <p:spPr>
            <a:xfrm>
              <a:off x="5596268" y="4116543"/>
              <a:ext cx="26994" cy="33971"/>
            </a:xfrm>
            <a:custGeom>
              <a:avLst/>
              <a:gdLst/>
              <a:ahLst/>
              <a:cxnLst/>
              <a:rect l="l" t="t" r="r" b="b"/>
              <a:pathLst>
                <a:path w="739" h="930" extrusionOk="0">
                  <a:moveTo>
                    <a:pt x="203" y="1"/>
                  </a:moveTo>
                  <a:cubicBezTo>
                    <a:pt x="173" y="1"/>
                    <a:pt x="143" y="9"/>
                    <a:pt x="120" y="24"/>
                  </a:cubicBezTo>
                  <a:cubicBezTo>
                    <a:pt x="24" y="72"/>
                    <a:pt x="1" y="167"/>
                    <a:pt x="48" y="263"/>
                  </a:cubicBezTo>
                  <a:lnTo>
                    <a:pt x="405" y="858"/>
                  </a:lnTo>
                  <a:cubicBezTo>
                    <a:pt x="429" y="906"/>
                    <a:pt x="477" y="929"/>
                    <a:pt x="548" y="929"/>
                  </a:cubicBezTo>
                  <a:cubicBezTo>
                    <a:pt x="572" y="929"/>
                    <a:pt x="596" y="929"/>
                    <a:pt x="644" y="906"/>
                  </a:cubicBezTo>
                  <a:cubicBezTo>
                    <a:pt x="715" y="858"/>
                    <a:pt x="739" y="763"/>
                    <a:pt x="691" y="691"/>
                  </a:cubicBezTo>
                  <a:lnTo>
                    <a:pt x="358" y="96"/>
                  </a:lnTo>
                  <a:cubicBezTo>
                    <a:pt x="326" y="32"/>
                    <a:pt x="262" y="1"/>
                    <a:pt x="20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642;p72">
              <a:extLst>
                <a:ext uri="{FF2B5EF4-FFF2-40B4-BE49-F238E27FC236}">
                  <a16:creationId xmlns:a16="http://schemas.microsoft.com/office/drawing/2014/main" id="{2AB338B6-D3EA-6067-DB10-059F3A7417D0}"/>
                </a:ext>
              </a:extLst>
            </p:cNvPr>
            <p:cNvSpPr/>
            <p:nvPr/>
          </p:nvSpPr>
          <p:spPr>
            <a:xfrm>
              <a:off x="5668483" y="4097402"/>
              <a:ext cx="12200" cy="37441"/>
            </a:xfrm>
            <a:custGeom>
              <a:avLst/>
              <a:gdLst/>
              <a:ahLst/>
              <a:cxnLst/>
              <a:rect l="l" t="t" r="r" b="b"/>
              <a:pathLst>
                <a:path w="334" h="1025" extrusionOk="0">
                  <a:moveTo>
                    <a:pt x="167" y="1"/>
                  </a:moveTo>
                  <a:cubicBezTo>
                    <a:pt x="72" y="1"/>
                    <a:pt x="0" y="72"/>
                    <a:pt x="0" y="167"/>
                  </a:cubicBezTo>
                  <a:lnTo>
                    <a:pt x="0" y="858"/>
                  </a:lnTo>
                  <a:cubicBezTo>
                    <a:pt x="0" y="953"/>
                    <a:pt x="72" y="1025"/>
                    <a:pt x="167" y="1025"/>
                  </a:cubicBezTo>
                  <a:cubicBezTo>
                    <a:pt x="262" y="1025"/>
                    <a:pt x="334" y="953"/>
                    <a:pt x="334" y="858"/>
                  </a:cubicBezTo>
                  <a:lnTo>
                    <a:pt x="334" y="167"/>
                  </a:lnTo>
                  <a:cubicBezTo>
                    <a:pt x="334" y="72"/>
                    <a:pt x="262" y="1"/>
                    <a:pt x="16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1717;p72">
            <a:extLst>
              <a:ext uri="{FF2B5EF4-FFF2-40B4-BE49-F238E27FC236}">
                <a16:creationId xmlns:a16="http://schemas.microsoft.com/office/drawing/2014/main" id="{33681154-7DF4-9C74-97A7-E2292CBFFC4D}"/>
              </a:ext>
            </a:extLst>
          </p:cNvPr>
          <p:cNvGrpSpPr/>
          <p:nvPr/>
        </p:nvGrpSpPr>
        <p:grpSpPr>
          <a:xfrm>
            <a:off x="5656807" y="1967388"/>
            <a:ext cx="737867" cy="610535"/>
            <a:chOff x="3985259" y="4047834"/>
            <a:chExt cx="409729" cy="428869"/>
          </a:xfrm>
          <a:solidFill>
            <a:schemeClr val="accent1"/>
          </a:solidFill>
        </p:grpSpPr>
        <p:sp>
          <p:nvSpPr>
            <p:cNvPr id="23" name="Google Shape;1718;p72">
              <a:extLst>
                <a:ext uri="{FF2B5EF4-FFF2-40B4-BE49-F238E27FC236}">
                  <a16:creationId xmlns:a16="http://schemas.microsoft.com/office/drawing/2014/main" id="{F98A5A78-A00A-549B-FDAE-7436E64B0D89}"/>
                </a:ext>
              </a:extLst>
            </p:cNvPr>
            <p:cNvSpPr/>
            <p:nvPr/>
          </p:nvSpPr>
          <p:spPr>
            <a:xfrm>
              <a:off x="3985259" y="4047834"/>
              <a:ext cx="409729" cy="428869"/>
            </a:xfrm>
            <a:custGeom>
              <a:avLst/>
              <a:gdLst/>
              <a:ahLst/>
              <a:cxnLst/>
              <a:rect l="l" t="t" r="r" b="b"/>
              <a:pathLst>
                <a:path w="11217" h="11741" extrusionOk="0">
                  <a:moveTo>
                    <a:pt x="4620" y="0"/>
                  </a:moveTo>
                  <a:cubicBezTo>
                    <a:pt x="4191" y="0"/>
                    <a:pt x="3787" y="262"/>
                    <a:pt x="3596" y="643"/>
                  </a:cubicBezTo>
                  <a:cubicBezTo>
                    <a:pt x="3453" y="596"/>
                    <a:pt x="3310" y="572"/>
                    <a:pt x="3167" y="572"/>
                  </a:cubicBezTo>
                  <a:cubicBezTo>
                    <a:pt x="2358" y="572"/>
                    <a:pt x="1691" y="1286"/>
                    <a:pt x="1762" y="2096"/>
                  </a:cubicBezTo>
                  <a:cubicBezTo>
                    <a:pt x="1191" y="2287"/>
                    <a:pt x="786" y="2810"/>
                    <a:pt x="786" y="3430"/>
                  </a:cubicBezTo>
                  <a:cubicBezTo>
                    <a:pt x="786" y="3525"/>
                    <a:pt x="786" y="3596"/>
                    <a:pt x="810" y="3692"/>
                  </a:cubicBezTo>
                  <a:cubicBezTo>
                    <a:pt x="476" y="3882"/>
                    <a:pt x="286" y="4263"/>
                    <a:pt x="286" y="4668"/>
                  </a:cubicBezTo>
                  <a:cubicBezTo>
                    <a:pt x="286" y="4811"/>
                    <a:pt x="310" y="4978"/>
                    <a:pt x="381" y="5120"/>
                  </a:cubicBezTo>
                  <a:cubicBezTo>
                    <a:pt x="143" y="5406"/>
                    <a:pt x="0" y="5763"/>
                    <a:pt x="0" y="6144"/>
                  </a:cubicBezTo>
                  <a:cubicBezTo>
                    <a:pt x="0" y="6668"/>
                    <a:pt x="238" y="7145"/>
                    <a:pt x="667" y="7454"/>
                  </a:cubicBezTo>
                  <a:cubicBezTo>
                    <a:pt x="619" y="7597"/>
                    <a:pt x="595" y="7740"/>
                    <a:pt x="595" y="7883"/>
                  </a:cubicBezTo>
                  <a:cubicBezTo>
                    <a:pt x="595" y="8407"/>
                    <a:pt x="905" y="8907"/>
                    <a:pt x="1358" y="9121"/>
                  </a:cubicBezTo>
                  <a:cubicBezTo>
                    <a:pt x="1334" y="9383"/>
                    <a:pt x="1381" y="9693"/>
                    <a:pt x="1477" y="9955"/>
                  </a:cubicBezTo>
                  <a:cubicBezTo>
                    <a:pt x="1500" y="10026"/>
                    <a:pt x="1572" y="10074"/>
                    <a:pt x="1643" y="10074"/>
                  </a:cubicBezTo>
                  <a:cubicBezTo>
                    <a:pt x="1667" y="10074"/>
                    <a:pt x="1691" y="10074"/>
                    <a:pt x="1715" y="10050"/>
                  </a:cubicBezTo>
                  <a:cubicBezTo>
                    <a:pt x="1786" y="10026"/>
                    <a:pt x="1834" y="9931"/>
                    <a:pt x="1810" y="9836"/>
                  </a:cubicBezTo>
                  <a:cubicBezTo>
                    <a:pt x="1739" y="9669"/>
                    <a:pt x="1691" y="9455"/>
                    <a:pt x="1691" y="9240"/>
                  </a:cubicBezTo>
                  <a:lnTo>
                    <a:pt x="1691" y="9240"/>
                  </a:lnTo>
                  <a:cubicBezTo>
                    <a:pt x="1764" y="9254"/>
                    <a:pt x="1840" y="9261"/>
                    <a:pt x="1917" y="9261"/>
                  </a:cubicBezTo>
                  <a:cubicBezTo>
                    <a:pt x="2241" y="9261"/>
                    <a:pt x="2584" y="9142"/>
                    <a:pt x="2834" y="8931"/>
                  </a:cubicBezTo>
                  <a:cubicBezTo>
                    <a:pt x="2905" y="8859"/>
                    <a:pt x="2905" y="8740"/>
                    <a:pt x="2834" y="8669"/>
                  </a:cubicBezTo>
                  <a:cubicBezTo>
                    <a:pt x="2810" y="8633"/>
                    <a:pt x="2769" y="8615"/>
                    <a:pt x="2724" y="8615"/>
                  </a:cubicBezTo>
                  <a:cubicBezTo>
                    <a:pt x="2679" y="8615"/>
                    <a:pt x="2632" y="8633"/>
                    <a:pt x="2596" y="8669"/>
                  </a:cubicBezTo>
                  <a:cubicBezTo>
                    <a:pt x="2429" y="8819"/>
                    <a:pt x="2167" y="8911"/>
                    <a:pt x="1919" y="8911"/>
                  </a:cubicBezTo>
                  <a:cubicBezTo>
                    <a:pt x="1814" y="8911"/>
                    <a:pt x="1712" y="8895"/>
                    <a:pt x="1619" y="8859"/>
                  </a:cubicBezTo>
                  <a:cubicBezTo>
                    <a:pt x="1215" y="8716"/>
                    <a:pt x="929" y="8312"/>
                    <a:pt x="929" y="7883"/>
                  </a:cubicBezTo>
                  <a:cubicBezTo>
                    <a:pt x="929" y="7669"/>
                    <a:pt x="1000" y="7430"/>
                    <a:pt x="1167" y="7240"/>
                  </a:cubicBezTo>
                  <a:cubicBezTo>
                    <a:pt x="1238" y="7311"/>
                    <a:pt x="1310" y="7359"/>
                    <a:pt x="1405" y="7430"/>
                  </a:cubicBezTo>
                  <a:cubicBezTo>
                    <a:pt x="1429" y="7430"/>
                    <a:pt x="1453" y="7454"/>
                    <a:pt x="1477" y="7454"/>
                  </a:cubicBezTo>
                  <a:cubicBezTo>
                    <a:pt x="1548" y="7454"/>
                    <a:pt x="1596" y="7407"/>
                    <a:pt x="1619" y="7359"/>
                  </a:cubicBezTo>
                  <a:cubicBezTo>
                    <a:pt x="1691" y="7288"/>
                    <a:pt x="1643" y="7168"/>
                    <a:pt x="1572" y="7121"/>
                  </a:cubicBezTo>
                  <a:cubicBezTo>
                    <a:pt x="1429" y="7026"/>
                    <a:pt x="1334" y="6859"/>
                    <a:pt x="1334" y="6692"/>
                  </a:cubicBezTo>
                  <a:cubicBezTo>
                    <a:pt x="1334" y="6597"/>
                    <a:pt x="1238" y="6502"/>
                    <a:pt x="1143" y="6502"/>
                  </a:cubicBezTo>
                  <a:cubicBezTo>
                    <a:pt x="1048" y="6502"/>
                    <a:pt x="976" y="6597"/>
                    <a:pt x="976" y="6692"/>
                  </a:cubicBezTo>
                  <a:cubicBezTo>
                    <a:pt x="976" y="6764"/>
                    <a:pt x="1000" y="6835"/>
                    <a:pt x="1000" y="6906"/>
                  </a:cubicBezTo>
                  <a:cubicBezTo>
                    <a:pt x="929" y="6978"/>
                    <a:pt x="857" y="7049"/>
                    <a:pt x="810" y="7145"/>
                  </a:cubicBezTo>
                  <a:cubicBezTo>
                    <a:pt x="524" y="6883"/>
                    <a:pt x="357" y="6525"/>
                    <a:pt x="357" y="6144"/>
                  </a:cubicBezTo>
                  <a:cubicBezTo>
                    <a:pt x="357" y="5811"/>
                    <a:pt x="476" y="5501"/>
                    <a:pt x="691" y="5263"/>
                  </a:cubicBezTo>
                  <a:cubicBezTo>
                    <a:pt x="953" y="5001"/>
                    <a:pt x="1286" y="4858"/>
                    <a:pt x="1643" y="4858"/>
                  </a:cubicBezTo>
                  <a:cubicBezTo>
                    <a:pt x="1739" y="4858"/>
                    <a:pt x="1810" y="4787"/>
                    <a:pt x="1810" y="4692"/>
                  </a:cubicBezTo>
                  <a:cubicBezTo>
                    <a:pt x="1810" y="4597"/>
                    <a:pt x="1739" y="4525"/>
                    <a:pt x="1643" y="4525"/>
                  </a:cubicBezTo>
                  <a:cubicBezTo>
                    <a:pt x="1262" y="4525"/>
                    <a:pt x="929" y="4620"/>
                    <a:pt x="643" y="4858"/>
                  </a:cubicBezTo>
                  <a:cubicBezTo>
                    <a:pt x="619" y="4787"/>
                    <a:pt x="619" y="4716"/>
                    <a:pt x="619" y="4644"/>
                  </a:cubicBezTo>
                  <a:cubicBezTo>
                    <a:pt x="619" y="4335"/>
                    <a:pt x="810" y="4049"/>
                    <a:pt x="1072" y="3930"/>
                  </a:cubicBezTo>
                  <a:cubicBezTo>
                    <a:pt x="1167" y="3882"/>
                    <a:pt x="1191" y="3811"/>
                    <a:pt x="1167" y="3715"/>
                  </a:cubicBezTo>
                  <a:cubicBezTo>
                    <a:pt x="1143" y="3620"/>
                    <a:pt x="1119" y="3525"/>
                    <a:pt x="1119" y="3430"/>
                  </a:cubicBezTo>
                  <a:cubicBezTo>
                    <a:pt x="1119" y="2930"/>
                    <a:pt x="1477" y="2501"/>
                    <a:pt x="2001" y="2382"/>
                  </a:cubicBezTo>
                  <a:cubicBezTo>
                    <a:pt x="2054" y="2370"/>
                    <a:pt x="2114" y="2364"/>
                    <a:pt x="2177" y="2364"/>
                  </a:cubicBezTo>
                  <a:cubicBezTo>
                    <a:pt x="2365" y="2364"/>
                    <a:pt x="2584" y="2417"/>
                    <a:pt x="2763" y="2525"/>
                  </a:cubicBezTo>
                  <a:cubicBezTo>
                    <a:pt x="2786" y="2525"/>
                    <a:pt x="2810" y="2548"/>
                    <a:pt x="2858" y="2548"/>
                  </a:cubicBezTo>
                  <a:cubicBezTo>
                    <a:pt x="2905" y="2548"/>
                    <a:pt x="2977" y="2501"/>
                    <a:pt x="3001" y="2453"/>
                  </a:cubicBezTo>
                  <a:cubicBezTo>
                    <a:pt x="3048" y="2382"/>
                    <a:pt x="3025" y="2263"/>
                    <a:pt x="2929" y="2215"/>
                  </a:cubicBezTo>
                  <a:cubicBezTo>
                    <a:pt x="2715" y="2096"/>
                    <a:pt x="2477" y="2025"/>
                    <a:pt x="2215" y="2025"/>
                  </a:cubicBezTo>
                  <a:lnTo>
                    <a:pt x="2120" y="2025"/>
                  </a:lnTo>
                  <a:cubicBezTo>
                    <a:pt x="2072" y="1453"/>
                    <a:pt x="2548" y="905"/>
                    <a:pt x="3167" y="905"/>
                  </a:cubicBezTo>
                  <a:cubicBezTo>
                    <a:pt x="3310" y="905"/>
                    <a:pt x="3477" y="953"/>
                    <a:pt x="3620" y="1024"/>
                  </a:cubicBezTo>
                  <a:cubicBezTo>
                    <a:pt x="3763" y="1096"/>
                    <a:pt x="3906" y="1215"/>
                    <a:pt x="4025" y="1382"/>
                  </a:cubicBezTo>
                  <a:cubicBezTo>
                    <a:pt x="4049" y="1453"/>
                    <a:pt x="4096" y="1477"/>
                    <a:pt x="4168" y="1477"/>
                  </a:cubicBezTo>
                  <a:cubicBezTo>
                    <a:pt x="4191" y="1477"/>
                    <a:pt x="4215" y="1453"/>
                    <a:pt x="4263" y="1453"/>
                  </a:cubicBezTo>
                  <a:cubicBezTo>
                    <a:pt x="4334" y="1382"/>
                    <a:pt x="4358" y="1286"/>
                    <a:pt x="4311" y="1215"/>
                  </a:cubicBezTo>
                  <a:cubicBezTo>
                    <a:pt x="4191" y="1024"/>
                    <a:pt x="4049" y="881"/>
                    <a:pt x="3906" y="786"/>
                  </a:cubicBezTo>
                  <a:cubicBezTo>
                    <a:pt x="4049" y="524"/>
                    <a:pt x="4311" y="358"/>
                    <a:pt x="4620" y="358"/>
                  </a:cubicBezTo>
                  <a:cubicBezTo>
                    <a:pt x="5073" y="358"/>
                    <a:pt x="5430" y="715"/>
                    <a:pt x="5430" y="1167"/>
                  </a:cubicBezTo>
                  <a:lnTo>
                    <a:pt x="5430" y="2739"/>
                  </a:lnTo>
                  <a:cubicBezTo>
                    <a:pt x="4906" y="2763"/>
                    <a:pt x="4406" y="2930"/>
                    <a:pt x="3953" y="3191"/>
                  </a:cubicBezTo>
                  <a:cubicBezTo>
                    <a:pt x="3858" y="3239"/>
                    <a:pt x="3834" y="3358"/>
                    <a:pt x="3882" y="3430"/>
                  </a:cubicBezTo>
                  <a:cubicBezTo>
                    <a:pt x="3929" y="3493"/>
                    <a:pt x="3988" y="3525"/>
                    <a:pt x="4042" y="3525"/>
                  </a:cubicBezTo>
                  <a:cubicBezTo>
                    <a:pt x="4070" y="3525"/>
                    <a:pt x="4096" y="3517"/>
                    <a:pt x="4120" y="3501"/>
                  </a:cubicBezTo>
                  <a:cubicBezTo>
                    <a:pt x="4572" y="3215"/>
                    <a:pt x="5096" y="3072"/>
                    <a:pt x="5620" y="3072"/>
                  </a:cubicBezTo>
                  <a:cubicBezTo>
                    <a:pt x="7168" y="3072"/>
                    <a:pt x="8430" y="4335"/>
                    <a:pt x="8430" y="5882"/>
                  </a:cubicBezTo>
                  <a:cubicBezTo>
                    <a:pt x="8430" y="7430"/>
                    <a:pt x="7168" y="8693"/>
                    <a:pt x="5620" y="8693"/>
                  </a:cubicBezTo>
                  <a:cubicBezTo>
                    <a:pt x="4072" y="8693"/>
                    <a:pt x="2810" y="7430"/>
                    <a:pt x="2810" y="5882"/>
                  </a:cubicBezTo>
                  <a:cubicBezTo>
                    <a:pt x="2810" y="5168"/>
                    <a:pt x="3072" y="4501"/>
                    <a:pt x="3548" y="3977"/>
                  </a:cubicBezTo>
                  <a:cubicBezTo>
                    <a:pt x="3620" y="3906"/>
                    <a:pt x="3620" y="3787"/>
                    <a:pt x="3548" y="3739"/>
                  </a:cubicBezTo>
                  <a:cubicBezTo>
                    <a:pt x="3513" y="3703"/>
                    <a:pt x="3465" y="3686"/>
                    <a:pt x="3417" y="3686"/>
                  </a:cubicBezTo>
                  <a:cubicBezTo>
                    <a:pt x="3370" y="3686"/>
                    <a:pt x="3322" y="3703"/>
                    <a:pt x="3286" y="3739"/>
                  </a:cubicBezTo>
                  <a:cubicBezTo>
                    <a:pt x="2763" y="4311"/>
                    <a:pt x="2453" y="5073"/>
                    <a:pt x="2453" y="5882"/>
                  </a:cubicBezTo>
                  <a:cubicBezTo>
                    <a:pt x="2453" y="7573"/>
                    <a:pt x="3787" y="8931"/>
                    <a:pt x="5430" y="9026"/>
                  </a:cubicBezTo>
                  <a:lnTo>
                    <a:pt x="5430" y="10360"/>
                  </a:lnTo>
                  <a:cubicBezTo>
                    <a:pt x="5430" y="10931"/>
                    <a:pt x="4977" y="11407"/>
                    <a:pt x="4382" y="11407"/>
                  </a:cubicBezTo>
                  <a:cubicBezTo>
                    <a:pt x="3834" y="11407"/>
                    <a:pt x="3334" y="10931"/>
                    <a:pt x="3358" y="10360"/>
                  </a:cubicBezTo>
                  <a:cubicBezTo>
                    <a:pt x="3358" y="10241"/>
                    <a:pt x="3382" y="10098"/>
                    <a:pt x="3406" y="9979"/>
                  </a:cubicBezTo>
                  <a:cubicBezTo>
                    <a:pt x="3453" y="9907"/>
                    <a:pt x="3406" y="9812"/>
                    <a:pt x="3310" y="9764"/>
                  </a:cubicBezTo>
                  <a:cubicBezTo>
                    <a:pt x="3293" y="9759"/>
                    <a:pt x="3274" y="9756"/>
                    <a:pt x="3254" y="9756"/>
                  </a:cubicBezTo>
                  <a:cubicBezTo>
                    <a:pt x="3188" y="9756"/>
                    <a:pt x="3114" y="9787"/>
                    <a:pt x="3096" y="9859"/>
                  </a:cubicBezTo>
                  <a:cubicBezTo>
                    <a:pt x="3025" y="10026"/>
                    <a:pt x="3001" y="10193"/>
                    <a:pt x="3001" y="10360"/>
                  </a:cubicBezTo>
                  <a:cubicBezTo>
                    <a:pt x="3001" y="10479"/>
                    <a:pt x="3025" y="10598"/>
                    <a:pt x="3048" y="10717"/>
                  </a:cubicBezTo>
                  <a:cubicBezTo>
                    <a:pt x="2739" y="10693"/>
                    <a:pt x="2453" y="10598"/>
                    <a:pt x="2215" y="10407"/>
                  </a:cubicBezTo>
                  <a:cubicBezTo>
                    <a:pt x="2185" y="10377"/>
                    <a:pt x="2151" y="10364"/>
                    <a:pt x="2116" y="10364"/>
                  </a:cubicBezTo>
                  <a:cubicBezTo>
                    <a:pt x="2068" y="10364"/>
                    <a:pt x="2018" y="10390"/>
                    <a:pt x="1977" y="10431"/>
                  </a:cubicBezTo>
                  <a:cubicBezTo>
                    <a:pt x="1929" y="10502"/>
                    <a:pt x="1929" y="10598"/>
                    <a:pt x="2001" y="10669"/>
                  </a:cubicBezTo>
                  <a:cubicBezTo>
                    <a:pt x="2310" y="10912"/>
                    <a:pt x="2701" y="11053"/>
                    <a:pt x="3098" y="11053"/>
                  </a:cubicBezTo>
                  <a:cubicBezTo>
                    <a:pt x="3129" y="11053"/>
                    <a:pt x="3160" y="11052"/>
                    <a:pt x="3191" y="11050"/>
                  </a:cubicBezTo>
                  <a:cubicBezTo>
                    <a:pt x="3429" y="11479"/>
                    <a:pt x="3882" y="11741"/>
                    <a:pt x="4382" y="11741"/>
                  </a:cubicBezTo>
                  <a:cubicBezTo>
                    <a:pt x="4906" y="11741"/>
                    <a:pt x="5382" y="11455"/>
                    <a:pt x="5620" y="11026"/>
                  </a:cubicBezTo>
                  <a:cubicBezTo>
                    <a:pt x="5858" y="11455"/>
                    <a:pt x="6311" y="11741"/>
                    <a:pt x="6835" y="11741"/>
                  </a:cubicBezTo>
                  <a:cubicBezTo>
                    <a:pt x="7335" y="11741"/>
                    <a:pt x="7787" y="11479"/>
                    <a:pt x="8049" y="11050"/>
                  </a:cubicBezTo>
                  <a:cubicBezTo>
                    <a:pt x="8075" y="11051"/>
                    <a:pt x="8101" y="11052"/>
                    <a:pt x="8127" y="11052"/>
                  </a:cubicBezTo>
                  <a:cubicBezTo>
                    <a:pt x="9140" y="11052"/>
                    <a:pt x="9975" y="10143"/>
                    <a:pt x="9859" y="9121"/>
                  </a:cubicBezTo>
                  <a:cubicBezTo>
                    <a:pt x="10336" y="8883"/>
                    <a:pt x="10621" y="8407"/>
                    <a:pt x="10621" y="7883"/>
                  </a:cubicBezTo>
                  <a:cubicBezTo>
                    <a:pt x="10621" y="7740"/>
                    <a:pt x="10598" y="7597"/>
                    <a:pt x="10574" y="7454"/>
                  </a:cubicBezTo>
                  <a:cubicBezTo>
                    <a:pt x="10979" y="7145"/>
                    <a:pt x="11217" y="6668"/>
                    <a:pt x="11217" y="6144"/>
                  </a:cubicBezTo>
                  <a:cubicBezTo>
                    <a:pt x="11217" y="5787"/>
                    <a:pt x="11074" y="5406"/>
                    <a:pt x="10836" y="5120"/>
                  </a:cubicBezTo>
                  <a:cubicBezTo>
                    <a:pt x="10907" y="4978"/>
                    <a:pt x="10931" y="4811"/>
                    <a:pt x="10931" y="4668"/>
                  </a:cubicBezTo>
                  <a:cubicBezTo>
                    <a:pt x="10931" y="4263"/>
                    <a:pt x="10740" y="3906"/>
                    <a:pt x="10407" y="3692"/>
                  </a:cubicBezTo>
                  <a:cubicBezTo>
                    <a:pt x="10431" y="3596"/>
                    <a:pt x="10431" y="3525"/>
                    <a:pt x="10431" y="3430"/>
                  </a:cubicBezTo>
                  <a:cubicBezTo>
                    <a:pt x="10431" y="2810"/>
                    <a:pt x="10026" y="2287"/>
                    <a:pt x="9431" y="2096"/>
                  </a:cubicBezTo>
                  <a:cubicBezTo>
                    <a:pt x="9478" y="1834"/>
                    <a:pt x="9383" y="1453"/>
                    <a:pt x="9216" y="1191"/>
                  </a:cubicBezTo>
                  <a:cubicBezTo>
                    <a:pt x="9186" y="1145"/>
                    <a:pt x="9125" y="1119"/>
                    <a:pt x="9067" y="1119"/>
                  </a:cubicBezTo>
                  <a:cubicBezTo>
                    <a:pt x="9035" y="1119"/>
                    <a:pt x="9003" y="1127"/>
                    <a:pt x="8978" y="1143"/>
                  </a:cubicBezTo>
                  <a:cubicBezTo>
                    <a:pt x="8907" y="1215"/>
                    <a:pt x="8883" y="1310"/>
                    <a:pt x="8931" y="1382"/>
                  </a:cubicBezTo>
                  <a:cubicBezTo>
                    <a:pt x="9050" y="1572"/>
                    <a:pt x="9121" y="1786"/>
                    <a:pt x="9097" y="2025"/>
                  </a:cubicBezTo>
                  <a:cubicBezTo>
                    <a:pt x="9073" y="2022"/>
                    <a:pt x="9047" y="2021"/>
                    <a:pt x="9020" y="2021"/>
                  </a:cubicBezTo>
                  <a:cubicBezTo>
                    <a:pt x="8787" y="2021"/>
                    <a:pt x="8477" y="2111"/>
                    <a:pt x="8264" y="2239"/>
                  </a:cubicBezTo>
                  <a:cubicBezTo>
                    <a:pt x="8192" y="2287"/>
                    <a:pt x="8168" y="2382"/>
                    <a:pt x="8216" y="2453"/>
                  </a:cubicBezTo>
                  <a:cubicBezTo>
                    <a:pt x="8240" y="2525"/>
                    <a:pt x="8311" y="2548"/>
                    <a:pt x="8359" y="2548"/>
                  </a:cubicBezTo>
                  <a:cubicBezTo>
                    <a:pt x="8383" y="2548"/>
                    <a:pt x="8430" y="2548"/>
                    <a:pt x="8454" y="2525"/>
                  </a:cubicBezTo>
                  <a:cubicBezTo>
                    <a:pt x="8610" y="2438"/>
                    <a:pt x="8765" y="2377"/>
                    <a:pt x="8966" y="2377"/>
                  </a:cubicBezTo>
                  <a:cubicBezTo>
                    <a:pt x="9042" y="2377"/>
                    <a:pt x="9125" y="2386"/>
                    <a:pt x="9216" y="2406"/>
                  </a:cubicBezTo>
                  <a:cubicBezTo>
                    <a:pt x="9716" y="2501"/>
                    <a:pt x="10097" y="2930"/>
                    <a:pt x="10097" y="3430"/>
                  </a:cubicBezTo>
                  <a:cubicBezTo>
                    <a:pt x="10097" y="3525"/>
                    <a:pt x="10074" y="3620"/>
                    <a:pt x="10050" y="3715"/>
                  </a:cubicBezTo>
                  <a:cubicBezTo>
                    <a:pt x="10026" y="3811"/>
                    <a:pt x="10050" y="3882"/>
                    <a:pt x="10145" y="3930"/>
                  </a:cubicBezTo>
                  <a:cubicBezTo>
                    <a:pt x="10407" y="4073"/>
                    <a:pt x="10598" y="4358"/>
                    <a:pt x="10598" y="4668"/>
                  </a:cubicBezTo>
                  <a:cubicBezTo>
                    <a:pt x="10598" y="4716"/>
                    <a:pt x="10598" y="4787"/>
                    <a:pt x="10574" y="4858"/>
                  </a:cubicBezTo>
                  <a:cubicBezTo>
                    <a:pt x="10288" y="4644"/>
                    <a:pt x="9955" y="4525"/>
                    <a:pt x="9574" y="4525"/>
                  </a:cubicBezTo>
                  <a:cubicBezTo>
                    <a:pt x="9478" y="4525"/>
                    <a:pt x="9407" y="4597"/>
                    <a:pt x="9407" y="4692"/>
                  </a:cubicBezTo>
                  <a:cubicBezTo>
                    <a:pt x="9407" y="4787"/>
                    <a:pt x="9478" y="4858"/>
                    <a:pt x="9574" y="4858"/>
                  </a:cubicBezTo>
                  <a:cubicBezTo>
                    <a:pt x="9931" y="4858"/>
                    <a:pt x="10264" y="5001"/>
                    <a:pt x="10526" y="5263"/>
                  </a:cubicBezTo>
                  <a:cubicBezTo>
                    <a:pt x="10740" y="5501"/>
                    <a:pt x="10859" y="5811"/>
                    <a:pt x="10859" y="6144"/>
                  </a:cubicBezTo>
                  <a:cubicBezTo>
                    <a:pt x="10859" y="6525"/>
                    <a:pt x="10693" y="6906"/>
                    <a:pt x="10407" y="7145"/>
                  </a:cubicBezTo>
                  <a:cubicBezTo>
                    <a:pt x="10359" y="7049"/>
                    <a:pt x="10288" y="6978"/>
                    <a:pt x="10193" y="6906"/>
                  </a:cubicBezTo>
                  <a:cubicBezTo>
                    <a:pt x="10217" y="6835"/>
                    <a:pt x="10240" y="6764"/>
                    <a:pt x="10240" y="6692"/>
                  </a:cubicBezTo>
                  <a:cubicBezTo>
                    <a:pt x="10240" y="6597"/>
                    <a:pt x="10145" y="6502"/>
                    <a:pt x="10050" y="6502"/>
                  </a:cubicBezTo>
                  <a:cubicBezTo>
                    <a:pt x="9955" y="6502"/>
                    <a:pt x="9883" y="6597"/>
                    <a:pt x="9883" y="6692"/>
                  </a:cubicBezTo>
                  <a:cubicBezTo>
                    <a:pt x="9883" y="6859"/>
                    <a:pt x="9788" y="7026"/>
                    <a:pt x="9645" y="7121"/>
                  </a:cubicBezTo>
                  <a:cubicBezTo>
                    <a:pt x="9550" y="7168"/>
                    <a:pt x="9526" y="7288"/>
                    <a:pt x="9574" y="7359"/>
                  </a:cubicBezTo>
                  <a:cubicBezTo>
                    <a:pt x="9621" y="7407"/>
                    <a:pt x="9669" y="7454"/>
                    <a:pt x="9740" y="7454"/>
                  </a:cubicBezTo>
                  <a:cubicBezTo>
                    <a:pt x="9764" y="7454"/>
                    <a:pt x="9788" y="7430"/>
                    <a:pt x="9812" y="7430"/>
                  </a:cubicBezTo>
                  <a:cubicBezTo>
                    <a:pt x="9907" y="7383"/>
                    <a:pt x="9978" y="7311"/>
                    <a:pt x="10026" y="7240"/>
                  </a:cubicBezTo>
                  <a:cubicBezTo>
                    <a:pt x="10097" y="7288"/>
                    <a:pt x="10145" y="7383"/>
                    <a:pt x="10193" y="7454"/>
                  </a:cubicBezTo>
                  <a:cubicBezTo>
                    <a:pt x="10240" y="7597"/>
                    <a:pt x="10288" y="7740"/>
                    <a:pt x="10288" y="7883"/>
                  </a:cubicBezTo>
                  <a:cubicBezTo>
                    <a:pt x="10288" y="8312"/>
                    <a:pt x="10002" y="8716"/>
                    <a:pt x="9597" y="8859"/>
                  </a:cubicBezTo>
                  <a:cubicBezTo>
                    <a:pt x="9526" y="8907"/>
                    <a:pt x="9407" y="8907"/>
                    <a:pt x="9288" y="8907"/>
                  </a:cubicBezTo>
                  <a:cubicBezTo>
                    <a:pt x="9026" y="8907"/>
                    <a:pt x="8788" y="8835"/>
                    <a:pt x="8621" y="8669"/>
                  </a:cubicBezTo>
                  <a:cubicBezTo>
                    <a:pt x="8585" y="8633"/>
                    <a:pt x="8538" y="8615"/>
                    <a:pt x="8490" y="8615"/>
                  </a:cubicBezTo>
                  <a:cubicBezTo>
                    <a:pt x="8442" y="8615"/>
                    <a:pt x="8395" y="8633"/>
                    <a:pt x="8359" y="8669"/>
                  </a:cubicBezTo>
                  <a:cubicBezTo>
                    <a:pt x="8311" y="8740"/>
                    <a:pt x="8311" y="8859"/>
                    <a:pt x="8383" y="8931"/>
                  </a:cubicBezTo>
                  <a:cubicBezTo>
                    <a:pt x="8621" y="9145"/>
                    <a:pt x="8954" y="9264"/>
                    <a:pt x="9288" y="9264"/>
                  </a:cubicBezTo>
                  <a:cubicBezTo>
                    <a:pt x="9359" y="9264"/>
                    <a:pt x="9431" y="9264"/>
                    <a:pt x="9526" y="9240"/>
                  </a:cubicBezTo>
                  <a:lnTo>
                    <a:pt x="9526" y="9240"/>
                  </a:lnTo>
                  <a:cubicBezTo>
                    <a:pt x="9550" y="10002"/>
                    <a:pt x="8931" y="10693"/>
                    <a:pt x="8168" y="10717"/>
                  </a:cubicBezTo>
                  <a:cubicBezTo>
                    <a:pt x="8192" y="10622"/>
                    <a:pt x="8216" y="10502"/>
                    <a:pt x="8216" y="10383"/>
                  </a:cubicBezTo>
                  <a:cubicBezTo>
                    <a:pt x="8216" y="10193"/>
                    <a:pt x="8192" y="10026"/>
                    <a:pt x="8121" y="9883"/>
                  </a:cubicBezTo>
                  <a:cubicBezTo>
                    <a:pt x="8101" y="9804"/>
                    <a:pt x="8016" y="9758"/>
                    <a:pt x="7947" y="9758"/>
                  </a:cubicBezTo>
                  <a:cubicBezTo>
                    <a:pt x="7932" y="9758"/>
                    <a:pt x="7919" y="9760"/>
                    <a:pt x="7906" y="9764"/>
                  </a:cubicBezTo>
                  <a:cubicBezTo>
                    <a:pt x="7811" y="9812"/>
                    <a:pt x="7764" y="9907"/>
                    <a:pt x="7811" y="10002"/>
                  </a:cubicBezTo>
                  <a:cubicBezTo>
                    <a:pt x="7835" y="10121"/>
                    <a:pt x="7859" y="10241"/>
                    <a:pt x="7859" y="10383"/>
                  </a:cubicBezTo>
                  <a:cubicBezTo>
                    <a:pt x="7882" y="10896"/>
                    <a:pt x="7427" y="11408"/>
                    <a:pt x="6872" y="11408"/>
                  </a:cubicBezTo>
                  <a:cubicBezTo>
                    <a:pt x="6860" y="11408"/>
                    <a:pt x="6847" y="11408"/>
                    <a:pt x="6835" y="11407"/>
                  </a:cubicBezTo>
                  <a:cubicBezTo>
                    <a:pt x="6239" y="11407"/>
                    <a:pt x="5787" y="10955"/>
                    <a:pt x="5787" y="10360"/>
                  </a:cubicBezTo>
                  <a:lnTo>
                    <a:pt x="5787" y="9050"/>
                  </a:lnTo>
                  <a:cubicBezTo>
                    <a:pt x="7430" y="8955"/>
                    <a:pt x="8764" y="7573"/>
                    <a:pt x="8764" y="5882"/>
                  </a:cubicBezTo>
                  <a:cubicBezTo>
                    <a:pt x="8764" y="4215"/>
                    <a:pt x="7430" y="2834"/>
                    <a:pt x="5787" y="2739"/>
                  </a:cubicBezTo>
                  <a:lnTo>
                    <a:pt x="5787" y="1167"/>
                  </a:lnTo>
                  <a:cubicBezTo>
                    <a:pt x="5787" y="715"/>
                    <a:pt x="6144" y="358"/>
                    <a:pt x="6597" y="358"/>
                  </a:cubicBezTo>
                  <a:cubicBezTo>
                    <a:pt x="6906" y="358"/>
                    <a:pt x="7168" y="524"/>
                    <a:pt x="7311" y="786"/>
                  </a:cubicBezTo>
                  <a:cubicBezTo>
                    <a:pt x="7168" y="905"/>
                    <a:pt x="7025" y="1048"/>
                    <a:pt x="6906" y="1215"/>
                  </a:cubicBezTo>
                  <a:cubicBezTo>
                    <a:pt x="6859" y="1286"/>
                    <a:pt x="6882" y="1405"/>
                    <a:pt x="6954" y="1453"/>
                  </a:cubicBezTo>
                  <a:cubicBezTo>
                    <a:pt x="7002" y="1477"/>
                    <a:pt x="7025" y="1477"/>
                    <a:pt x="7049" y="1477"/>
                  </a:cubicBezTo>
                  <a:cubicBezTo>
                    <a:pt x="7121" y="1477"/>
                    <a:pt x="7168" y="1453"/>
                    <a:pt x="7192" y="1405"/>
                  </a:cubicBezTo>
                  <a:cubicBezTo>
                    <a:pt x="7311" y="1239"/>
                    <a:pt x="7454" y="1096"/>
                    <a:pt x="7597" y="1024"/>
                  </a:cubicBezTo>
                  <a:cubicBezTo>
                    <a:pt x="7740" y="953"/>
                    <a:pt x="7906" y="929"/>
                    <a:pt x="8049" y="929"/>
                  </a:cubicBezTo>
                  <a:cubicBezTo>
                    <a:pt x="8168" y="929"/>
                    <a:pt x="8288" y="929"/>
                    <a:pt x="8407" y="977"/>
                  </a:cubicBezTo>
                  <a:cubicBezTo>
                    <a:pt x="8423" y="981"/>
                    <a:pt x="8439" y="983"/>
                    <a:pt x="8455" y="983"/>
                  </a:cubicBezTo>
                  <a:cubicBezTo>
                    <a:pt x="8532" y="983"/>
                    <a:pt x="8601" y="937"/>
                    <a:pt x="8621" y="858"/>
                  </a:cubicBezTo>
                  <a:cubicBezTo>
                    <a:pt x="8645" y="786"/>
                    <a:pt x="8597" y="691"/>
                    <a:pt x="8526" y="643"/>
                  </a:cubicBezTo>
                  <a:cubicBezTo>
                    <a:pt x="8359" y="596"/>
                    <a:pt x="8216" y="572"/>
                    <a:pt x="8049" y="572"/>
                  </a:cubicBezTo>
                  <a:cubicBezTo>
                    <a:pt x="7906" y="572"/>
                    <a:pt x="7764" y="596"/>
                    <a:pt x="7621" y="643"/>
                  </a:cubicBezTo>
                  <a:cubicBezTo>
                    <a:pt x="7430" y="262"/>
                    <a:pt x="7025" y="0"/>
                    <a:pt x="6597" y="0"/>
                  </a:cubicBezTo>
                  <a:cubicBezTo>
                    <a:pt x="6168" y="0"/>
                    <a:pt x="5811" y="215"/>
                    <a:pt x="5620" y="548"/>
                  </a:cubicBezTo>
                  <a:cubicBezTo>
                    <a:pt x="5406" y="215"/>
                    <a:pt x="5049" y="0"/>
                    <a:pt x="462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719;p72">
              <a:extLst>
                <a:ext uri="{FF2B5EF4-FFF2-40B4-BE49-F238E27FC236}">
                  <a16:creationId xmlns:a16="http://schemas.microsoft.com/office/drawing/2014/main" id="{43A0F195-678B-56C4-A771-25128D86EDE1}"/>
                </a:ext>
              </a:extLst>
            </p:cNvPr>
            <p:cNvSpPr/>
            <p:nvPr/>
          </p:nvSpPr>
          <p:spPr>
            <a:xfrm>
              <a:off x="4100065" y="4173087"/>
              <a:ext cx="180117" cy="180117"/>
            </a:xfrm>
            <a:custGeom>
              <a:avLst/>
              <a:gdLst/>
              <a:ahLst/>
              <a:cxnLst/>
              <a:rect l="l" t="t" r="r" b="b"/>
              <a:pathLst>
                <a:path w="4931" h="4931" extrusionOk="0">
                  <a:moveTo>
                    <a:pt x="2477" y="1"/>
                  </a:moveTo>
                  <a:cubicBezTo>
                    <a:pt x="1096" y="1"/>
                    <a:pt x="1" y="1096"/>
                    <a:pt x="1" y="2453"/>
                  </a:cubicBezTo>
                  <a:cubicBezTo>
                    <a:pt x="1" y="3811"/>
                    <a:pt x="1096" y="4930"/>
                    <a:pt x="2477" y="4930"/>
                  </a:cubicBezTo>
                  <a:cubicBezTo>
                    <a:pt x="3001" y="4930"/>
                    <a:pt x="3501" y="4763"/>
                    <a:pt x="3930" y="4454"/>
                  </a:cubicBezTo>
                  <a:cubicBezTo>
                    <a:pt x="4001" y="4382"/>
                    <a:pt x="4025" y="4287"/>
                    <a:pt x="3978" y="4216"/>
                  </a:cubicBezTo>
                  <a:cubicBezTo>
                    <a:pt x="3936" y="4160"/>
                    <a:pt x="3886" y="4137"/>
                    <a:pt x="3837" y="4137"/>
                  </a:cubicBezTo>
                  <a:cubicBezTo>
                    <a:pt x="3803" y="4137"/>
                    <a:pt x="3769" y="4148"/>
                    <a:pt x="3739" y="4168"/>
                  </a:cubicBezTo>
                  <a:cubicBezTo>
                    <a:pt x="3358" y="4430"/>
                    <a:pt x="2930" y="4597"/>
                    <a:pt x="2477" y="4597"/>
                  </a:cubicBezTo>
                  <a:cubicBezTo>
                    <a:pt x="1287" y="4597"/>
                    <a:pt x="334" y="3644"/>
                    <a:pt x="334" y="2453"/>
                  </a:cubicBezTo>
                  <a:cubicBezTo>
                    <a:pt x="334" y="1287"/>
                    <a:pt x="1287" y="334"/>
                    <a:pt x="2477" y="334"/>
                  </a:cubicBezTo>
                  <a:cubicBezTo>
                    <a:pt x="3644" y="334"/>
                    <a:pt x="4597" y="1287"/>
                    <a:pt x="4597" y="2453"/>
                  </a:cubicBezTo>
                  <a:cubicBezTo>
                    <a:pt x="4597" y="2882"/>
                    <a:pt x="4478" y="3287"/>
                    <a:pt x="4240" y="3620"/>
                  </a:cubicBezTo>
                  <a:cubicBezTo>
                    <a:pt x="4192" y="3716"/>
                    <a:pt x="4216" y="3811"/>
                    <a:pt x="4287" y="3859"/>
                  </a:cubicBezTo>
                  <a:cubicBezTo>
                    <a:pt x="4315" y="3887"/>
                    <a:pt x="4351" y="3900"/>
                    <a:pt x="4387" y="3900"/>
                  </a:cubicBezTo>
                  <a:cubicBezTo>
                    <a:pt x="4441" y="3900"/>
                    <a:pt x="4497" y="3869"/>
                    <a:pt x="4525" y="3811"/>
                  </a:cubicBezTo>
                  <a:cubicBezTo>
                    <a:pt x="4787" y="3406"/>
                    <a:pt x="4930" y="2954"/>
                    <a:pt x="4930" y="2453"/>
                  </a:cubicBezTo>
                  <a:cubicBezTo>
                    <a:pt x="4930" y="1096"/>
                    <a:pt x="3835" y="1"/>
                    <a:pt x="247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720;p72">
              <a:extLst>
                <a:ext uri="{FF2B5EF4-FFF2-40B4-BE49-F238E27FC236}">
                  <a16:creationId xmlns:a16="http://schemas.microsoft.com/office/drawing/2014/main" id="{B23BAE27-F2EB-072A-4052-A2CBD5013CF7}"/>
                </a:ext>
              </a:extLst>
            </p:cNvPr>
            <p:cNvSpPr/>
            <p:nvPr/>
          </p:nvSpPr>
          <p:spPr>
            <a:xfrm>
              <a:off x="4136593" y="4210272"/>
              <a:ext cx="107026" cy="105528"/>
            </a:xfrm>
            <a:custGeom>
              <a:avLst/>
              <a:gdLst/>
              <a:ahLst/>
              <a:cxnLst/>
              <a:rect l="l" t="t" r="r" b="b"/>
              <a:pathLst>
                <a:path w="2930" h="2889" extrusionOk="0">
                  <a:moveTo>
                    <a:pt x="2073" y="435"/>
                  </a:moveTo>
                  <a:lnTo>
                    <a:pt x="2478" y="840"/>
                  </a:lnTo>
                  <a:lnTo>
                    <a:pt x="2001" y="1316"/>
                  </a:lnTo>
                  <a:cubicBezTo>
                    <a:pt x="1930" y="1388"/>
                    <a:pt x="1930" y="1507"/>
                    <a:pt x="2001" y="1555"/>
                  </a:cubicBezTo>
                  <a:lnTo>
                    <a:pt x="2478" y="2031"/>
                  </a:lnTo>
                  <a:lnTo>
                    <a:pt x="2073" y="2459"/>
                  </a:lnTo>
                  <a:lnTo>
                    <a:pt x="1596" y="1983"/>
                  </a:lnTo>
                  <a:cubicBezTo>
                    <a:pt x="1549" y="1959"/>
                    <a:pt x="1501" y="1936"/>
                    <a:pt x="1453" y="1936"/>
                  </a:cubicBezTo>
                  <a:cubicBezTo>
                    <a:pt x="1430" y="1936"/>
                    <a:pt x="1382" y="1959"/>
                    <a:pt x="1334" y="1983"/>
                  </a:cubicBezTo>
                  <a:lnTo>
                    <a:pt x="858" y="2459"/>
                  </a:lnTo>
                  <a:lnTo>
                    <a:pt x="453" y="2031"/>
                  </a:lnTo>
                  <a:lnTo>
                    <a:pt x="930" y="1555"/>
                  </a:lnTo>
                  <a:cubicBezTo>
                    <a:pt x="1001" y="1507"/>
                    <a:pt x="1001" y="1388"/>
                    <a:pt x="930" y="1316"/>
                  </a:cubicBezTo>
                  <a:lnTo>
                    <a:pt x="453" y="840"/>
                  </a:lnTo>
                  <a:lnTo>
                    <a:pt x="858" y="435"/>
                  </a:lnTo>
                  <a:lnTo>
                    <a:pt x="1334" y="912"/>
                  </a:lnTo>
                  <a:cubicBezTo>
                    <a:pt x="1370" y="935"/>
                    <a:pt x="1418" y="947"/>
                    <a:pt x="1465" y="947"/>
                  </a:cubicBezTo>
                  <a:cubicBezTo>
                    <a:pt x="1513" y="947"/>
                    <a:pt x="1561" y="935"/>
                    <a:pt x="1596" y="912"/>
                  </a:cubicBezTo>
                  <a:lnTo>
                    <a:pt x="2073" y="435"/>
                  </a:lnTo>
                  <a:close/>
                  <a:moveTo>
                    <a:pt x="867" y="1"/>
                  </a:moveTo>
                  <a:cubicBezTo>
                    <a:pt x="822" y="1"/>
                    <a:pt x="775" y="19"/>
                    <a:pt x="739" y="54"/>
                  </a:cubicBezTo>
                  <a:lnTo>
                    <a:pt x="72" y="721"/>
                  </a:lnTo>
                  <a:cubicBezTo>
                    <a:pt x="1" y="792"/>
                    <a:pt x="1" y="888"/>
                    <a:pt x="72" y="959"/>
                  </a:cubicBezTo>
                  <a:lnTo>
                    <a:pt x="549" y="1435"/>
                  </a:lnTo>
                  <a:lnTo>
                    <a:pt x="72" y="1912"/>
                  </a:lnTo>
                  <a:cubicBezTo>
                    <a:pt x="1" y="1983"/>
                    <a:pt x="1" y="2102"/>
                    <a:pt x="72" y="2174"/>
                  </a:cubicBezTo>
                  <a:lnTo>
                    <a:pt x="739" y="2817"/>
                  </a:lnTo>
                  <a:cubicBezTo>
                    <a:pt x="775" y="2852"/>
                    <a:pt x="822" y="2870"/>
                    <a:pt x="867" y="2870"/>
                  </a:cubicBezTo>
                  <a:cubicBezTo>
                    <a:pt x="912" y="2870"/>
                    <a:pt x="953" y="2852"/>
                    <a:pt x="977" y="2817"/>
                  </a:cubicBezTo>
                  <a:lnTo>
                    <a:pt x="1453" y="2340"/>
                  </a:lnTo>
                  <a:lnTo>
                    <a:pt x="1954" y="2817"/>
                  </a:lnTo>
                  <a:cubicBezTo>
                    <a:pt x="1977" y="2864"/>
                    <a:pt x="2025" y="2888"/>
                    <a:pt x="2073" y="2888"/>
                  </a:cubicBezTo>
                  <a:cubicBezTo>
                    <a:pt x="2120" y="2888"/>
                    <a:pt x="2144" y="2864"/>
                    <a:pt x="2192" y="2817"/>
                  </a:cubicBezTo>
                  <a:lnTo>
                    <a:pt x="2859" y="2174"/>
                  </a:lnTo>
                  <a:cubicBezTo>
                    <a:pt x="2930" y="2102"/>
                    <a:pt x="2930" y="1983"/>
                    <a:pt x="2859" y="1912"/>
                  </a:cubicBezTo>
                  <a:lnTo>
                    <a:pt x="2382" y="1435"/>
                  </a:lnTo>
                  <a:lnTo>
                    <a:pt x="2859" y="959"/>
                  </a:lnTo>
                  <a:cubicBezTo>
                    <a:pt x="2930" y="888"/>
                    <a:pt x="2930" y="792"/>
                    <a:pt x="2859" y="721"/>
                  </a:cubicBezTo>
                  <a:lnTo>
                    <a:pt x="2192" y="54"/>
                  </a:lnTo>
                  <a:cubicBezTo>
                    <a:pt x="2156" y="19"/>
                    <a:pt x="2108" y="1"/>
                    <a:pt x="2064" y="1"/>
                  </a:cubicBezTo>
                  <a:cubicBezTo>
                    <a:pt x="2019" y="1"/>
                    <a:pt x="1977" y="19"/>
                    <a:pt x="1954" y="54"/>
                  </a:cubicBezTo>
                  <a:lnTo>
                    <a:pt x="1453" y="531"/>
                  </a:lnTo>
                  <a:lnTo>
                    <a:pt x="977" y="54"/>
                  </a:lnTo>
                  <a:cubicBezTo>
                    <a:pt x="953" y="19"/>
                    <a:pt x="912" y="1"/>
                    <a:pt x="86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1743;p72">
            <a:extLst>
              <a:ext uri="{FF2B5EF4-FFF2-40B4-BE49-F238E27FC236}">
                <a16:creationId xmlns:a16="http://schemas.microsoft.com/office/drawing/2014/main" id="{C37691EF-67B4-961F-9D39-AE9FF50E2297}"/>
              </a:ext>
            </a:extLst>
          </p:cNvPr>
          <p:cNvGrpSpPr/>
          <p:nvPr/>
        </p:nvGrpSpPr>
        <p:grpSpPr>
          <a:xfrm>
            <a:off x="9089634" y="1972441"/>
            <a:ext cx="695635" cy="610535"/>
            <a:chOff x="3311948" y="4048711"/>
            <a:chExt cx="386278" cy="428869"/>
          </a:xfrm>
          <a:solidFill>
            <a:schemeClr val="accent1"/>
          </a:solidFill>
        </p:grpSpPr>
        <p:sp>
          <p:nvSpPr>
            <p:cNvPr id="31" name="Google Shape;1744;p72">
              <a:extLst>
                <a:ext uri="{FF2B5EF4-FFF2-40B4-BE49-F238E27FC236}">
                  <a16:creationId xmlns:a16="http://schemas.microsoft.com/office/drawing/2014/main" id="{B21A79AC-07E6-6A7D-482B-65F373790317}"/>
                </a:ext>
              </a:extLst>
            </p:cNvPr>
            <p:cNvSpPr/>
            <p:nvPr/>
          </p:nvSpPr>
          <p:spPr>
            <a:xfrm>
              <a:off x="3369369" y="4048711"/>
              <a:ext cx="271436" cy="285353"/>
            </a:xfrm>
            <a:custGeom>
              <a:avLst/>
              <a:gdLst/>
              <a:ahLst/>
              <a:cxnLst/>
              <a:rect l="l" t="t" r="r" b="b"/>
              <a:pathLst>
                <a:path w="7431" h="7812" extrusionOk="0">
                  <a:moveTo>
                    <a:pt x="1644" y="6097"/>
                  </a:moveTo>
                  <a:cubicBezTo>
                    <a:pt x="1691" y="6287"/>
                    <a:pt x="1834" y="6454"/>
                    <a:pt x="2001" y="6549"/>
                  </a:cubicBezTo>
                  <a:cubicBezTo>
                    <a:pt x="1977" y="6644"/>
                    <a:pt x="1953" y="6740"/>
                    <a:pt x="1953" y="6835"/>
                  </a:cubicBezTo>
                  <a:cubicBezTo>
                    <a:pt x="1953" y="6882"/>
                    <a:pt x="1953" y="6930"/>
                    <a:pt x="1977" y="6978"/>
                  </a:cubicBezTo>
                  <a:cubicBezTo>
                    <a:pt x="1548" y="6930"/>
                    <a:pt x="1239" y="6573"/>
                    <a:pt x="1215" y="6144"/>
                  </a:cubicBezTo>
                  <a:lnTo>
                    <a:pt x="1215" y="6144"/>
                  </a:lnTo>
                  <a:cubicBezTo>
                    <a:pt x="1247" y="6151"/>
                    <a:pt x="1282" y="6154"/>
                    <a:pt x="1320" y="6154"/>
                  </a:cubicBezTo>
                  <a:cubicBezTo>
                    <a:pt x="1422" y="6154"/>
                    <a:pt x="1539" y="6131"/>
                    <a:pt x="1644" y="6097"/>
                  </a:cubicBezTo>
                  <a:close/>
                  <a:moveTo>
                    <a:pt x="5811" y="6097"/>
                  </a:moveTo>
                  <a:cubicBezTo>
                    <a:pt x="5881" y="6131"/>
                    <a:pt x="5976" y="6154"/>
                    <a:pt x="6088" y="6154"/>
                  </a:cubicBezTo>
                  <a:cubicBezTo>
                    <a:pt x="6128" y="6154"/>
                    <a:pt x="6171" y="6151"/>
                    <a:pt x="6216" y="6144"/>
                  </a:cubicBezTo>
                  <a:lnTo>
                    <a:pt x="6216" y="6144"/>
                  </a:lnTo>
                  <a:cubicBezTo>
                    <a:pt x="6192" y="6573"/>
                    <a:pt x="5883" y="6930"/>
                    <a:pt x="5478" y="6978"/>
                  </a:cubicBezTo>
                  <a:cubicBezTo>
                    <a:pt x="5478" y="6930"/>
                    <a:pt x="5478" y="6882"/>
                    <a:pt x="5478" y="6835"/>
                  </a:cubicBezTo>
                  <a:cubicBezTo>
                    <a:pt x="5478" y="6740"/>
                    <a:pt x="5478" y="6644"/>
                    <a:pt x="5454" y="6549"/>
                  </a:cubicBezTo>
                  <a:cubicBezTo>
                    <a:pt x="5597" y="6454"/>
                    <a:pt x="5740" y="6287"/>
                    <a:pt x="5811" y="6097"/>
                  </a:cubicBezTo>
                  <a:close/>
                  <a:moveTo>
                    <a:pt x="3073" y="0"/>
                  </a:moveTo>
                  <a:cubicBezTo>
                    <a:pt x="2787" y="0"/>
                    <a:pt x="2525" y="167"/>
                    <a:pt x="2382" y="405"/>
                  </a:cubicBezTo>
                  <a:cubicBezTo>
                    <a:pt x="2287" y="381"/>
                    <a:pt x="2215" y="357"/>
                    <a:pt x="2120" y="357"/>
                  </a:cubicBezTo>
                  <a:cubicBezTo>
                    <a:pt x="1572" y="357"/>
                    <a:pt x="1120" y="834"/>
                    <a:pt x="1144" y="1381"/>
                  </a:cubicBezTo>
                  <a:cubicBezTo>
                    <a:pt x="762" y="1524"/>
                    <a:pt x="501" y="1881"/>
                    <a:pt x="501" y="2310"/>
                  </a:cubicBezTo>
                  <a:cubicBezTo>
                    <a:pt x="501" y="2334"/>
                    <a:pt x="501" y="2382"/>
                    <a:pt x="524" y="2429"/>
                  </a:cubicBezTo>
                  <a:cubicBezTo>
                    <a:pt x="310" y="2596"/>
                    <a:pt x="167" y="2834"/>
                    <a:pt x="167" y="3096"/>
                  </a:cubicBezTo>
                  <a:cubicBezTo>
                    <a:pt x="167" y="3191"/>
                    <a:pt x="191" y="3287"/>
                    <a:pt x="215" y="3382"/>
                  </a:cubicBezTo>
                  <a:cubicBezTo>
                    <a:pt x="72" y="3596"/>
                    <a:pt x="0" y="3834"/>
                    <a:pt x="0" y="4072"/>
                  </a:cubicBezTo>
                  <a:cubicBezTo>
                    <a:pt x="0" y="4430"/>
                    <a:pt x="143" y="4739"/>
                    <a:pt x="405" y="4954"/>
                  </a:cubicBezTo>
                  <a:cubicBezTo>
                    <a:pt x="381" y="5025"/>
                    <a:pt x="381" y="5120"/>
                    <a:pt x="381" y="5215"/>
                  </a:cubicBezTo>
                  <a:cubicBezTo>
                    <a:pt x="381" y="5573"/>
                    <a:pt x="572" y="5882"/>
                    <a:pt x="882" y="6049"/>
                  </a:cubicBezTo>
                  <a:cubicBezTo>
                    <a:pt x="834" y="6740"/>
                    <a:pt x="1405" y="7359"/>
                    <a:pt x="2096" y="7359"/>
                  </a:cubicBezTo>
                  <a:cubicBezTo>
                    <a:pt x="2263" y="7621"/>
                    <a:pt x="2572" y="7811"/>
                    <a:pt x="2906" y="7811"/>
                  </a:cubicBezTo>
                  <a:cubicBezTo>
                    <a:pt x="3239" y="7811"/>
                    <a:pt x="3549" y="7645"/>
                    <a:pt x="3715" y="7383"/>
                  </a:cubicBezTo>
                  <a:cubicBezTo>
                    <a:pt x="3882" y="7645"/>
                    <a:pt x="4192" y="7811"/>
                    <a:pt x="4525" y="7811"/>
                  </a:cubicBezTo>
                  <a:cubicBezTo>
                    <a:pt x="4859" y="7787"/>
                    <a:pt x="5168" y="7621"/>
                    <a:pt x="5335" y="7335"/>
                  </a:cubicBezTo>
                  <a:cubicBezTo>
                    <a:pt x="6002" y="7335"/>
                    <a:pt x="6573" y="6811"/>
                    <a:pt x="6573" y="6120"/>
                  </a:cubicBezTo>
                  <a:cubicBezTo>
                    <a:pt x="6573" y="6097"/>
                    <a:pt x="6573" y="6073"/>
                    <a:pt x="6549" y="6049"/>
                  </a:cubicBezTo>
                  <a:cubicBezTo>
                    <a:pt x="6859" y="5882"/>
                    <a:pt x="7050" y="5549"/>
                    <a:pt x="7050" y="5192"/>
                  </a:cubicBezTo>
                  <a:cubicBezTo>
                    <a:pt x="7050" y="5120"/>
                    <a:pt x="7050" y="5025"/>
                    <a:pt x="7026" y="4930"/>
                  </a:cubicBezTo>
                  <a:cubicBezTo>
                    <a:pt x="7288" y="4715"/>
                    <a:pt x="7431" y="4406"/>
                    <a:pt x="7431" y="4072"/>
                  </a:cubicBezTo>
                  <a:cubicBezTo>
                    <a:pt x="7431" y="3810"/>
                    <a:pt x="7359" y="3572"/>
                    <a:pt x="7216" y="3382"/>
                  </a:cubicBezTo>
                  <a:cubicBezTo>
                    <a:pt x="7240" y="3287"/>
                    <a:pt x="7264" y="3191"/>
                    <a:pt x="7264" y="3096"/>
                  </a:cubicBezTo>
                  <a:cubicBezTo>
                    <a:pt x="7264" y="2763"/>
                    <a:pt x="7073" y="2477"/>
                    <a:pt x="6811" y="2358"/>
                  </a:cubicBezTo>
                  <a:cubicBezTo>
                    <a:pt x="6785" y="2344"/>
                    <a:pt x="6758" y="2339"/>
                    <a:pt x="6733" y="2339"/>
                  </a:cubicBezTo>
                  <a:cubicBezTo>
                    <a:pt x="6667" y="2339"/>
                    <a:pt x="6608" y="2378"/>
                    <a:pt x="6573" y="2429"/>
                  </a:cubicBezTo>
                  <a:cubicBezTo>
                    <a:pt x="6526" y="2524"/>
                    <a:pt x="6573" y="2620"/>
                    <a:pt x="6645" y="2667"/>
                  </a:cubicBezTo>
                  <a:cubicBezTo>
                    <a:pt x="6811" y="2739"/>
                    <a:pt x="6930" y="2929"/>
                    <a:pt x="6930" y="3120"/>
                  </a:cubicBezTo>
                  <a:cubicBezTo>
                    <a:pt x="6740" y="3001"/>
                    <a:pt x="6526" y="2929"/>
                    <a:pt x="6311" y="2929"/>
                  </a:cubicBezTo>
                  <a:cubicBezTo>
                    <a:pt x="6216" y="2929"/>
                    <a:pt x="6145" y="3025"/>
                    <a:pt x="6145" y="3120"/>
                  </a:cubicBezTo>
                  <a:cubicBezTo>
                    <a:pt x="6145" y="3215"/>
                    <a:pt x="6216" y="3287"/>
                    <a:pt x="6311" y="3287"/>
                  </a:cubicBezTo>
                  <a:cubicBezTo>
                    <a:pt x="6526" y="3287"/>
                    <a:pt x="6740" y="3358"/>
                    <a:pt x="6883" y="3525"/>
                  </a:cubicBezTo>
                  <a:cubicBezTo>
                    <a:pt x="7026" y="3668"/>
                    <a:pt x="7097" y="3858"/>
                    <a:pt x="7097" y="4072"/>
                  </a:cubicBezTo>
                  <a:cubicBezTo>
                    <a:pt x="7097" y="4287"/>
                    <a:pt x="7026" y="4477"/>
                    <a:pt x="6859" y="4620"/>
                  </a:cubicBezTo>
                  <a:cubicBezTo>
                    <a:pt x="6788" y="4501"/>
                    <a:pt x="6692" y="4406"/>
                    <a:pt x="6549" y="4311"/>
                  </a:cubicBezTo>
                  <a:cubicBezTo>
                    <a:pt x="6549" y="4263"/>
                    <a:pt x="6573" y="4239"/>
                    <a:pt x="6573" y="4191"/>
                  </a:cubicBezTo>
                  <a:cubicBezTo>
                    <a:pt x="6573" y="4096"/>
                    <a:pt x="6478" y="4001"/>
                    <a:pt x="6383" y="4001"/>
                  </a:cubicBezTo>
                  <a:cubicBezTo>
                    <a:pt x="6287" y="4001"/>
                    <a:pt x="6216" y="4096"/>
                    <a:pt x="6216" y="4191"/>
                  </a:cubicBezTo>
                  <a:cubicBezTo>
                    <a:pt x="6216" y="4239"/>
                    <a:pt x="6216" y="4287"/>
                    <a:pt x="6192" y="4311"/>
                  </a:cubicBezTo>
                  <a:cubicBezTo>
                    <a:pt x="6168" y="4358"/>
                    <a:pt x="6121" y="4382"/>
                    <a:pt x="6097" y="4430"/>
                  </a:cubicBezTo>
                  <a:cubicBezTo>
                    <a:pt x="6002" y="4477"/>
                    <a:pt x="5978" y="4573"/>
                    <a:pt x="6025" y="4644"/>
                  </a:cubicBezTo>
                  <a:cubicBezTo>
                    <a:pt x="6073" y="4715"/>
                    <a:pt x="6121" y="4739"/>
                    <a:pt x="6168" y="4739"/>
                  </a:cubicBezTo>
                  <a:cubicBezTo>
                    <a:pt x="6216" y="4739"/>
                    <a:pt x="6240" y="4739"/>
                    <a:pt x="6264" y="4715"/>
                  </a:cubicBezTo>
                  <a:cubicBezTo>
                    <a:pt x="6311" y="4692"/>
                    <a:pt x="6359" y="4644"/>
                    <a:pt x="6383" y="4620"/>
                  </a:cubicBezTo>
                  <a:cubicBezTo>
                    <a:pt x="6573" y="4739"/>
                    <a:pt x="6645" y="4930"/>
                    <a:pt x="6668" y="4954"/>
                  </a:cubicBezTo>
                  <a:cubicBezTo>
                    <a:pt x="6692" y="5025"/>
                    <a:pt x="6716" y="5120"/>
                    <a:pt x="6716" y="5215"/>
                  </a:cubicBezTo>
                  <a:cubicBezTo>
                    <a:pt x="6716" y="5454"/>
                    <a:pt x="6549" y="5692"/>
                    <a:pt x="6311" y="5787"/>
                  </a:cubicBezTo>
                  <a:cubicBezTo>
                    <a:pt x="6264" y="5811"/>
                    <a:pt x="6192" y="5811"/>
                    <a:pt x="6121" y="5811"/>
                  </a:cubicBezTo>
                  <a:cubicBezTo>
                    <a:pt x="6025" y="5811"/>
                    <a:pt x="5930" y="5787"/>
                    <a:pt x="5859" y="5739"/>
                  </a:cubicBezTo>
                  <a:cubicBezTo>
                    <a:pt x="5835" y="5477"/>
                    <a:pt x="5692" y="5239"/>
                    <a:pt x="5478" y="5096"/>
                  </a:cubicBezTo>
                  <a:cubicBezTo>
                    <a:pt x="5448" y="5066"/>
                    <a:pt x="5410" y="5053"/>
                    <a:pt x="5372" y="5053"/>
                  </a:cubicBezTo>
                  <a:cubicBezTo>
                    <a:pt x="5319" y="5053"/>
                    <a:pt x="5267" y="5079"/>
                    <a:pt x="5240" y="5120"/>
                  </a:cubicBezTo>
                  <a:cubicBezTo>
                    <a:pt x="5192" y="5215"/>
                    <a:pt x="5192" y="5311"/>
                    <a:pt x="5287" y="5382"/>
                  </a:cubicBezTo>
                  <a:cubicBezTo>
                    <a:pt x="5430" y="5477"/>
                    <a:pt x="5502" y="5644"/>
                    <a:pt x="5502" y="5811"/>
                  </a:cubicBezTo>
                  <a:cubicBezTo>
                    <a:pt x="5502" y="6120"/>
                    <a:pt x="5263" y="6359"/>
                    <a:pt x="4978" y="6359"/>
                  </a:cubicBezTo>
                  <a:cubicBezTo>
                    <a:pt x="4859" y="6359"/>
                    <a:pt x="4740" y="6311"/>
                    <a:pt x="4668" y="6263"/>
                  </a:cubicBezTo>
                  <a:cubicBezTo>
                    <a:pt x="4628" y="6233"/>
                    <a:pt x="4588" y="6220"/>
                    <a:pt x="4552" y="6220"/>
                  </a:cubicBezTo>
                  <a:cubicBezTo>
                    <a:pt x="4501" y="6220"/>
                    <a:pt x="4458" y="6246"/>
                    <a:pt x="4430" y="6287"/>
                  </a:cubicBezTo>
                  <a:cubicBezTo>
                    <a:pt x="4358" y="6382"/>
                    <a:pt x="4382" y="6478"/>
                    <a:pt x="4454" y="6549"/>
                  </a:cubicBezTo>
                  <a:cubicBezTo>
                    <a:pt x="4620" y="6644"/>
                    <a:pt x="4787" y="6692"/>
                    <a:pt x="4978" y="6692"/>
                  </a:cubicBezTo>
                  <a:lnTo>
                    <a:pt x="5121" y="6692"/>
                  </a:lnTo>
                  <a:cubicBezTo>
                    <a:pt x="5213" y="7017"/>
                    <a:pt x="4944" y="7455"/>
                    <a:pt x="4556" y="7455"/>
                  </a:cubicBezTo>
                  <a:cubicBezTo>
                    <a:pt x="4546" y="7455"/>
                    <a:pt x="4535" y="7455"/>
                    <a:pt x="4525" y="7454"/>
                  </a:cubicBezTo>
                  <a:cubicBezTo>
                    <a:pt x="4168" y="7454"/>
                    <a:pt x="3882" y="7168"/>
                    <a:pt x="3882" y="6835"/>
                  </a:cubicBezTo>
                  <a:lnTo>
                    <a:pt x="3882" y="5311"/>
                  </a:lnTo>
                  <a:cubicBezTo>
                    <a:pt x="3882" y="5215"/>
                    <a:pt x="3811" y="5120"/>
                    <a:pt x="3715" y="5120"/>
                  </a:cubicBezTo>
                  <a:cubicBezTo>
                    <a:pt x="3620" y="5120"/>
                    <a:pt x="3549" y="5215"/>
                    <a:pt x="3549" y="5311"/>
                  </a:cubicBezTo>
                  <a:lnTo>
                    <a:pt x="3549" y="6835"/>
                  </a:lnTo>
                  <a:cubicBezTo>
                    <a:pt x="3549" y="7168"/>
                    <a:pt x="3263" y="7454"/>
                    <a:pt x="2906" y="7454"/>
                  </a:cubicBezTo>
                  <a:cubicBezTo>
                    <a:pt x="2596" y="7454"/>
                    <a:pt x="2287" y="7192"/>
                    <a:pt x="2287" y="6835"/>
                  </a:cubicBezTo>
                  <a:cubicBezTo>
                    <a:pt x="2287" y="6787"/>
                    <a:pt x="2310" y="6740"/>
                    <a:pt x="2310" y="6692"/>
                  </a:cubicBezTo>
                  <a:lnTo>
                    <a:pt x="2453" y="6692"/>
                  </a:lnTo>
                  <a:cubicBezTo>
                    <a:pt x="2644" y="6692"/>
                    <a:pt x="2811" y="6644"/>
                    <a:pt x="2977" y="6549"/>
                  </a:cubicBezTo>
                  <a:cubicBezTo>
                    <a:pt x="3049" y="6478"/>
                    <a:pt x="3073" y="6382"/>
                    <a:pt x="3001" y="6287"/>
                  </a:cubicBezTo>
                  <a:cubicBezTo>
                    <a:pt x="2973" y="6246"/>
                    <a:pt x="2930" y="6220"/>
                    <a:pt x="2879" y="6220"/>
                  </a:cubicBezTo>
                  <a:cubicBezTo>
                    <a:pt x="2843" y="6220"/>
                    <a:pt x="2803" y="6233"/>
                    <a:pt x="2763" y="6263"/>
                  </a:cubicBezTo>
                  <a:cubicBezTo>
                    <a:pt x="2691" y="6311"/>
                    <a:pt x="2572" y="6359"/>
                    <a:pt x="2453" y="6359"/>
                  </a:cubicBezTo>
                  <a:cubicBezTo>
                    <a:pt x="2168" y="6359"/>
                    <a:pt x="1929" y="6120"/>
                    <a:pt x="1929" y="5811"/>
                  </a:cubicBezTo>
                  <a:cubicBezTo>
                    <a:pt x="1929" y="5644"/>
                    <a:pt x="2001" y="5477"/>
                    <a:pt x="2144" y="5382"/>
                  </a:cubicBezTo>
                  <a:cubicBezTo>
                    <a:pt x="2239" y="5311"/>
                    <a:pt x="2239" y="5215"/>
                    <a:pt x="2191" y="5144"/>
                  </a:cubicBezTo>
                  <a:cubicBezTo>
                    <a:pt x="2163" y="5088"/>
                    <a:pt x="2111" y="5065"/>
                    <a:pt x="2058" y="5065"/>
                  </a:cubicBezTo>
                  <a:cubicBezTo>
                    <a:pt x="2021" y="5065"/>
                    <a:pt x="1983" y="5077"/>
                    <a:pt x="1953" y="5096"/>
                  </a:cubicBezTo>
                  <a:cubicBezTo>
                    <a:pt x="1739" y="5239"/>
                    <a:pt x="1596" y="5501"/>
                    <a:pt x="1572" y="5763"/>
                  </a:cubicBezTo>
                  <a:cubicBezTo>
                    <a:pt x="1513" y="5793"/>
                    <a:pt x="1409" y="5813"/>
                    <a:pt x="1304" y="5813"/>
                  </a:cubicBezTo>
                  <a:cubicBezTo>
                    <a:pt x="1239" y="5813"/>
                    <a:pt x="1174" y="5805"/>
                    <a:pt x="1120" y="5787"/>
                  </a:cubicBezTo>
                  <a:cubicBezTo>
                    <a:pt x="882" y="5692"/>
                    <a:pt x="715" y="5454"/>
                    <a:pt x="715" y="5215"/>
                  </a:cubicBezTo>
                  <a:cubicBezTo>
                    <a:pt x="715" y="5120"/>
                    <a:pt x="739" y="5025"/>
                    <a:pt x="762" y="4954"/>
                  </a:cubicBezTo>
                  <a:cubicBezTo>
                    <a:pt x="810" y="4882"/>
                    <a:pt x="905" y="4739"/>
                    <a:pt x="1048" y="4644"/>
                  </a:cubicBezTo>
                  <a:cubicBezTo>
                    <a:pt x="1096" y="4668"/>
                    <a:pt x="1120" y="4692"/>
                    <a:pt x="1167" y="4715"/>
                  </a:cubicBezTo>
                  <a:cubicBezTo>
                    <a:pt x="1191" y="4739"/>
                    <a:pt x="1215" y="4739"/>
                    <a:pt x="1239" y="4739"/>
                  </a:cubicBezTo>
                  <a:cubicBezTo>
                    <a:pt x="1310" y="4739"/>
                    <a:pt x="1358" y="4715"/>
                    <a:pt x="1405" y="4668"/>
                  </a:cubicBezTo>
                  <a:cubicBezTo>
                    <a:pt x="1453" y="4573"/>
                    <a:pt x="1429" y="4477"/>
                    <a:pt x="1334" y="4430"/>
                  </a:cubicBezTo>
                  <a:cubicBezTo>
                    <a:pt x="1263" y="4382"/>
                    <a:pt x="1215" y="4287"/>
                    <a:pt x="1215" y="4191"/>
                  </a:cubicBezTo>
                  <a:cubicBezTo>
                    <a:pt x="1215" y="4096"/>
                    <a:pt x="1120" y="4025"/>
                    <a:pt x="1024" y="4025"/>
                  </a:cubicBezTo>
                  <a:cubicBezTo>
                    <a:pt x="929" y="4025"/>
                    <a:pt x="858" y="4096"/>
                    <a:pt x="858" y="4191"/>
                  </a:cubicBezTo>
                  <a:cubicBezTo>
                    <a:pt x="858" y="4239"/>
                    <a:pt x="858" y="4287"/>
                    <a:pt x="882" y="4334"/>
                  </a:cubicBezTo>
                  <a:cubicBezTo>
                    <a:pt x="739" y="4430"/>
                    <a:pt x="643" y="4525"/>
                    <a:pt x="548" y="4620"/>
                  </a:cubicBezTo>
                  <a:cubicBezTo>
                    <a:pt x="405" y="4477"/>
                    <a:pt x="334" y="4287"/>
                    <a:pt x="334" y="4072"/>
                  </a:cubicBezTo>
                  <a:cubicBezTo>
                    <a:pt x="334" y="3858"/>
                    <a:pt x="405" y="3668"/>
                    <a:pt x="548" y="3525"/>
                  </a:cubicBezTo>
                  <a:cubicBezTo>
                    <a:pt x="691" y="3382"/>
                    <a:pt x="882" y="3287"/>
                    <a:pt x="1096" y="3287"/>
                  </a:cubicBezTo>
                  <a:cubicBezTo>
                    <a:pt x="1191" y="3287"/>
                    <a:pt x="1286" y="3215"/>
                    <a:pt x="1286" y="3120"/>
                  </a:cubicBezTo>
                  <a:cubicBezTo>
                    <a:pt x="1286" y="3025"/>
                    <a:pt x="1191" y="2953"/>
                    <a:pt x="1096" y="2953"/>
                  </a:cubicBezTo>
                  <a:cubicBezTo>
                    <a:pt x="882" y="2953"/>
                    <a:pt x="691" y="3001"/>
                    <a:pt x="501" y="3120"/>
                  </a:cubicBezTo>
                  <a:lnTo>
                    <a:pt x="501" y="3096"/>
                  </a:lnTo>
                  <a:cubicBezTo>
                    <a:pt x="501" y="2906"/>
                    <a:pt x="596" y="2739"/>
                    <a:pt x="762" y="2667"/>
                  </a:cubicBezTo>
                  <a:cubicBezTo>
                    <a:pt x="858" y="2644"/>
                    <a:pt x="882" y="2548"/>
                    <a:pt x="858" y="2477"/>
                  </a:cubicBezTo>
                  <a:cubicBezTo>
                    <a:pt x="858" y="2405"/>
                    <a:pt x="834" y="2358"/>
                    <a:pt x="834" y="2286"/>
                  </a:cubicBezTo>
                  <a:cubicBezTo>
                    <a:pt x="834" y="2001"/>
                    <a:pt x="1048" y="1739"/>
                    <a:pt x="1358" y="1667"/>
                  </a:cubicBezTo>
                  <a:cubicBezTo>
                    <a:pt x="1390" y="1667"/>
                    <a:pt x="1443" y="1657"/>
                    <a:pt x="1510" y="1657"/>
                  </a:cubicBezTo>
                  <a:cubicBezTo>
                    <a:pt x="1543" y="1657"/>
                    <a:pt x="1580" y="1659"/>
                    <a:pt x="1620" y="1667"/>
                  </a:cubicBezTo>
                  <a:cubicBezTo>
                    <a:pt x="1572" y="1786"/>
                    <a:pt x="1525" y="1905"/>
                    <a:pt x="1525" y="2048"/>
                  </a:cubicBezTo>
                  <a:cubicBezTo>
                    <a:pt x="1525" y="2143"/>
                    <a:pt x="1596" y="2215"/>
                    <a:pt x="1691" y="2215"/>
                  </a:cubicBezTo>
                  <a:cubicBezTo>
                    <a:pt x="1787" y="2215"/>
                    <a:pt x="1858" y="2143"/>
                    <a:pt x="1858" y="2048"/>
                  </a:cubicBezTo>
                  <a:cubicBezTo>
                    <a:pt x="1858" y="1834"/>
                    <a:pt x="2048" y="1667"/>
                    <a:pt x="2263" y="1667"/>
                  </a:cubicBezTo>
                  <a:cubicBezTo>
                    <a:pt x="2334" y="1667"/>
                    <a:pt x="2430" y="1691"/>
                    <a:pt x="2501" y="1762"/>
                  </a:cubicBezTo>
                  <a:cubicBezTo>
                    <a:pt x="2531" y="1782"/>
                    <a:pt x="2564" y="1794"/>
                    <a:pt x="2599" y="1794"/>
                  </a:cubicBezTo>
                  <a:cubicBezTo>
                    <a:pt x="2647" y="1794"/>
                    <a:pt x="2697" y="1771"/>
                    <a:pt x="2739" y="1715"/>
                  </a:cubicBezTo>
                  <a:cubicBezTo>
                    <a:pt x="2787" y="1643"/>
                    <a:pt x="2787" y="1548"/>
                    <a:pt x="2715" y="1477"/>
                  </a:cubicBezTo>
                  <a:cubicBezTo>
                    <a:pt x="2572" y="1381"/>
                    <a:pt x="2430" y="1334"/>
                    <a:pt x="2263" y="1334"/>
                  </a:cubicBezTo>
                  <a:cubicBezTo>
                    <a:pt x="2120" y="1334"/>
                    <a:pt x="2001" y="1358"/>
                    <a:pt x="1906" y="1405"/>
                  </a:cubicBezTo>
                  <a:cubicBezTo>
                    <a:pt x="1787" y="1358"/>
                    <a:pt x="1644" y="1310"/>
                    <a:pt x="1477" y="1310"/>
                  </a:cubicBezTo>
                  <a:cubicBezTo>
                    <a:pt x="1501" y="977"/>
                    <a:pt x="1763" y="715"/>
                    <a:pt x="2120" y="715"/>
                  </a:cubicBezTo>
                  <a:cubicBezTo>
                    <a:pt x="2215" y="715"/>
                    <a:pt x="2287" y="738"/>
                    <a:pt x="2382" y="786"/>
                  </a:cubicBezTo>
                  <a:cubicBezTo>
                    <a:pt x="2477" y="810"/>
                    <a:pt x="2549" y="905"/>
                    <a:pt x="2620" y="1000"/>
                  </a:cubicBezTo>
                  <a:cubicBezTo>
                    <a:pt x="2644" y="1048"/>
                    <a:pt x="2715" y="1072"/>
                    <a:pt x="2763" y="1072"/>
                  </a:cubicBezTo>
                  <a:cubicBezTo>
                    <a:pt x="2787" y="1072"/>
                    <a:pt x="2834" y="1072"/>
                    <a:pt x="2858" y="1048"/>
                  </a:cubicBezTo>
                  <a:cubicBezTo>
                    <a:pt x="2930" y="1000"/>
                    <a:pt x="2953" y="905"/>
                    <a:pt x="2906" y="810"/>
                  </a:cubicBezTo>
                  <a:cubicBezTo>
                    <a:pt x="2834" y="715"/>
                    <a:pt x="2763" y="619"/>
                    <a:pt x="2668" y="572"/>
                  </a:cubicBezTo>
                  <a:cubicBezTo>
                    <a:pt x="2763" y="429"/>
                    <a:pt x="2906" y="357"/>
                    <a:pt x="3073" y="357"/>
                  </a:cubicBezTo>
                  <a:cubicBezTo>
                    <a:pt x="3334" y="357"/>
                    <a:pt x="3549" y="548"/>
                    <a:pt x="3549" y="810"/>
                  </a:cubicBezTo>
                  <a:lnTo>
                    <a:pt x="3549" y="2239"/>
                  </a:lnTo>
                  <a:cubicBezTo>
                    <a:pt x="3427" y="2204"/>
                    <a:pt x="3305" y="2182"/>
                    <a:pt x="3183" y="2182"/>
                  </a:cubicBezTo>
                  <a:cubicBezTo>
                    <a:pt x="3138" y="2182"/>
                    <a:pt x="3093" y="2185"/>
                    <a:pt x="3049" y="2191"/>
                  </a:cubicBezTo>
                  <a:cubicBezTo>
                    <a:pt x="2572" y="2286"/>
                    <a:pt x="2263" y="2739"/>
                    <a:pt x="2334" y="3215"/>
                  </a:cubicBezTo>
                  <a:cubicBezTo>
                    <a:pt x="2382" y="3406"/>
                    <a:pt x="2453" y="3548"/>
                    <a:pt x="2572" y="3691"/>
                  </a:cubicBezTo>
                  <a:cubicBezTo>
                    <a:pt x="2620" y="3715"/>
                    <a:pt x="2668" y="3739"/>
                    <a:pt x="2715" y="3739"/>
                  </a:cubicBezTo>
                  <a:cubicBezTo>
                    <a:pt x="2739" y="3739"/>
                    <a:pt x="2787" y="3715"/>
                    <a:pt x="2834" y="3691"/>
                  </a:cubicBezTo>
                  <a:cubicBezTo>
                    <a:pt x="2906" y="3620"/>
                    <a:pt x="2906" y="3501"/>
                    <a:pt x="2834" y="3429"/>
                  </a:cubicBezTo>
                  <a:cubicBezTo>
                    <a:pt x="2739" y="3358"/>
                    <a:pt x="2691" y="3263"/>
                    <a:pt x="2668" y="3144"/>
                  </a:cubicBezTo>
                  <a:cubicBezTo>
                    <a:pt x="2620" y="2858"/>
                    <a:pt x="2811" y="2572"/>
                    <a:pt x="3120" y="2524"/>
                  </a:cubicBezTo>
                  <a:cubicBezTo>
                    <a:pt x="3145" y="2520"/>
                    <a:pt x="3170" y="2518"/>
                    <a:pt x="3195" y="2518"/>
                  </a:cubicBezTo>
                  <a:cubicBezTo>
                    <a:pt x="3319" y="2518"/>
                    <a:pt x="3450" y="2565"/>
                    <a:pt x="3549" y="2644"/>
                  </a:cubicBezTo>
                  <a:lnTo>
                    <a:pt x="3549" y="4501"/>
                  </a:lnTo>
                  <a:cubicBezTo>
                    <a:pt x="3549" y="4596"/>
                    <a:pt x="3620" y="4692"/>
                    <a:pt x="3715" y="4692"/>
                  </a:cubicBezTo>
                  <a:cubicBezTo>
                    <a:pt x="3811" y="4692"/>
                    <a:pt x="3882" y="4596"/>
                    <a:pt x="3882" y="4501"/>
                  </a:cubicBezTo>
                  <a:lnTo>
                    <a:pt x="3882" y="2644"/>
                  </a:lnTo>
                  <a:cubicBezTo>
                    <a:pt x="3981" y="2565"/>
                    <a:pt x="4096" y="2518"/>
                    <a:pt x="4227" y="2518"/>
                  </a:cubicBezTo>
                  <a:cubicBezTo>
                    <a:pt x="4254" y="2518"/>
                    <a:pt x="4282" y="2520"/>
                    <a:pt x="4311" y="2524"/>
                  </a:cubicBezTo>
                  <a:cubicBezTo>
                    <a:pt x="4597" y="2572"/>
                    <a:pt x="4787" y="2858"/>
                    <a:pt x="4740" y="3144"/>
                  </a:cubicBezTo>
                  <a:cubicBezTo>
                    <a:pt x="4716" y="3263"/>
                    <a:pt x="4668" y="3358"/>
                    <a:pt x="4597" y="3429"/>
                  </a:cubicBezTo>
                  <a:cubicBezTo>
                    <a:pt x="4525" y="3501"/>
                    <a:pt x="4525" y="3620"/>
                    <a:pt x="4597" y="3691"/>
                  </a:cubicBezTo>
                  <a:cubicBezTo>
                    <a:pt x="4620" y="3715"/>
                    <a:pt x="4668" y="3739"/>
                    <a:pt x="4716" y="3739"/>
                  </a:cubicBezTo>
                  <a:cubicBezTo>
                    <a:pt x="4763" y="3739"/>
                    <a:pt x="4811" y="3715"/>
                    <a:pt x="4835" y="3691"/>
                  </a:cubicBezTo>
                  <a:cubicBezTo>
                    <a:pt x="4978" y="3548"/>
                    <a:pt x="5049" y="3406"/>
                    <a:pt x="5073" y="3215"/>
                  </a:cubicBezTo>
                  <a:cubicBezTo>
                    <a:pt x="5168" y="2739"/>
                    <a:pt x="4835" y="2286"/>
                    <a:pt x="4358" y="2191"/>
                  </a:cubicBezTo>
                  <a:cubicBezTo>
                    <a:pt x="4314" y="2185"/>
                    <a:pt x="4269" y="2182"/>
                    <a:pt x="4225" y="2182"/>
                  </a:cubicBezTo>
                  <a:cubicBezTo>
                    <a:pt x="4104" y="2182"/>
                    <a:pt x="3987" y="2204"/>
                    <a:pt x="3882" y="2239"/>
                  </a:cubicBezTo>
                  <a:lnTo>
                    <a:pt x="3882" y="810"/>
                  </a:lnTo>
                  <a:cubicBezTo>
                    <a:pt x="3882" y="548"/>
                    <a:pt x="4097" y="357"/>
                    <a:pt x="4358" y="357"/>
                  </a:cubicBezTo>
                  <a:cubicBezTo>
                    <a:pt x="4501" y="357"/>
                    <a:pt x="4668" y="429"/>
                    <a:pt x="4740" y="572"/>
                  </a:cubicBezTo>
                  <a:cubicBezTo>
                    <a:pt x="4668" y="619"/>
                    <a:pt x="4573" y="715"/>
                    <a:pt x="4525" y="810"/>
                  </a:cubicBezTo>
                  <a:cubicBezTo>
                    <a:pt x="4454" y="905"/>
                    <a:pt x="4478" y="1000"/>
                    <a:pt x="4573" y="1048"/>
                  </a:cubicBezTo>
                  <a:cubicBezTo>
                    <a:pt x="4597" y="1072"/>
                    <a:pt x="4620" y="1072"/>
                    <a:pt x="4668" y="1072"/>
                  </a:cubicBezTo>
                  <a:cubicBezTo>
                    <a:pt x="4716" y="1072"/>
                    <a:pt x="4763" y="1048"/>
                    <a:pt x="4811" y="1000"/>
                  </a:cubicBezTo>
                  <a:cubicBezTo>
                    <a:pt x="4882" y="905"/>
                    <a:pt x="4954" y="810"/>
                    <a:pt x="5049" y="786"/>
                  </a:cubicBezTo>
                  <a:cubicBezTo>
                    <a:pt x="5121" y="738"/>
                    <a:pt x="5216" y="715"/>
                    <a:pt x="5311" y="715"/>
                  </a:cubicBezTo>
                  <a:cubicBezTo>
                    <a:pt x="5644" y="715"/>
                    <a:pt x="5930" y="977"/>
                    <a:pt x="5954" y="1334"/>
                  </a:cubicBezTo>
                  <a:cubicBezTo>
                    <a:pt x="5932" y="1329"/>
                    <a:pt x="5909" y="1327"/>
                    <a:pt x="5884" y="1327"/>
                  </a:cubicBezTo>
                  <a:cubicBezTo>
                    <a:pt x="5775" y="1327"/>
                    <a:pt x="5642" y="1366"/>
                    <a:pt x="5525" y="1405"/>
                  </a:cubicBezTo>
                  <a:cubicBezTo>
                    <a:pt x="5406" y="1358"/>
                    <a:pt x="5287" y="1334"/>
                    <a:pt x="5168" y="1334"/>
                  </a:cubicBezTo>
                  <a:cubicBezTo>
                    <a:pt x="5025" y="1334"/>
                    <a:pt x="4859" y="1381"/>
                    <a:pt x="4740" y="1477"/>
                  </a:cubicBezTo>
                  <a:cubicBezTo>
                    <a:pt x="4668" y="1524"/>
                    <a:pt x="4644" y="1643"/>
                    <a:pt x="4692" y="1715"/>
                  </a:cubicBezTo>
                  <a:cubicBezTo>
                    <a:pt x="4733" y="1756"/>
                    <a:pt x="4783" y="1782"/>
                    <a:pt x="4836" y="1782"/>
                  </a:cubicBezTo>
                  <a:cubicBezTo>
                    <a:pt x="4874" y="1782"/>
                    <a:pt x="4914" y="1769"/>
                    <a:pt x="4954" y="1739"/>
                  </a:cubicBezTo>
                  <a:cubicBezTo>
                    <a:pt x="5001" y="1691"/>
                    <a:pt x="5097" y="1667"/>
                    <a:pt x="5168" y="1667"/>
                  </a:cubicBezTo>
                  <a:cubicBezTo>
                    <a:pt x="5383" y="1667"/>
                    <a:pt x="5549" y="1858"/>
                    <a:pt x="5549" y="2048"/>
                  </a:cubicBezTo>
                  <a:cubicBezTo>
                    <a:pt x="5549" y="2143"/>
                    <a:pt x="5644" y="2239"/>
                    <a:pt x="5740" y="2239"/>
                  </a:cubicBezTo>
                  <a:cubicBezTo>
                    <a:pt x="5835" y="2239"/>
                    <a:pt x="5906" y="2143"/>
                    <a:pt x="5906" y="2048"/>
                  </a:cubicBezTo>
                  <a:cubicBezTo>
                    <a:pt x="5906" y="1929"/>
                    <a:pt x="5859" y="1786"/>
                    <a:pt x="5787" y="1691"/>
                  </a:cubicBezTo>
                  <a:cubicBezTo>
                    <a:pt x="5799" y="1679"/>
                    <a:pt x="5823" y="1673"/>
                    <a:pt x="5868" y="1673"/>
                  </a:cubicBezTo>
                  <a:cubicBezTo>
                    <a:pt x="5912" y="1673"/>
                    <a:pt x="5978" y="1679"/>
                    <a:pt x="6073" y="1691"/>
                  </a:cubicBezTo>
                  <a:cubicBezTo>
                    <a:pt x="6192" y="1715"/>
                    <a:pt x="6335" y="1786"/>
                    <a:pt x="6430" y="1881"/>
                  </a:cubicBezTo>
                  <a:cubicBezTo>
                    <a:pt x="6454" y="1917"/>
                    <a:pt x="6496" y="1935"/>
                    <a:pt x="6540" y="1935"/>
                  </a:cubicBezTo>
                  <a:cubicBezTo>
                    <a:pt x="6585" y="1935"/>
                    <a:pt x="6633" y="1917"/>
                    <a:pt x="6668" y="1881"/>
                  </a:cubicBezTo>
                  <a:cubicBezTo>
                    <a:pt x="6740" y="1834"/>
                    <a:pt x="6740" y="1715"/>
                    <a:pt x="6668" y="1643"/>
                  </a:cubicBezTo>
                  <a:cubicBezTo>
                    <a:pt x="6573" y="1524"/>
                    <a:pt x="6430" y="1429"/>
                    <a:pt x="6287" y="1381"/>
                  </a:cubicBezTo>
                  <a:cubicBezTo>
                    <a:pt x="6311" y="857"/>
                    <a:pt x="5859" y="357"/>
                    <a:pt x="5311" y="357"/>
                  </a:cubicBezTo>
                  <a:cubicBezTo>
                    <a:pt x="5240" y="357"/>
                    <a:pt x="5144" y="381"/>
                    <a:pt x="5049" y="405"/>
                  </a:cubicBezTo>
                  <a:cubicBezTo>
                    <a:pt x="4906" y="167"/>
                    <a:pt x="4644" y="0"/>
                    <a:pt x="4358" y="0"/>
                  </a:cubicBezTo>
                  <a:cubicBezTo>
                    <a:pt x="4097" y="0"/>
                    <a:pt x="3858" y="119"/>
                    <a:pt x="3715" y="310"/>
                  </a:cubicBezTo>
                  <a:cubicBezTo>
                    <a:pt x="3573" y="119"/>
                    <a:pt x="3334" y="0"/>
                    <a:pt x="307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745;p72">
              <a:extLst>
                <a:ext uri="{FF2B5EF4-FFF2-40B4-BE49-F238E27FC236}">
                  <a16:creationId xmlns:a16="http://schemas.microsoft.com/office/drawing/2014/main" id="{C1B7FBDF-FD6B-685C-CE18-4D16CCE0E37B}"/>
                </a:ext>
              </a:extLst>
            </p:cNvPr>
            <p:cNvSpPr/>
            <p:nvPr/>
          </p:nvSpPr>
          <p:spPr>
            <a:xfrm>
              <a:off x="3546820" y="4202674"/>
              <a:ext cx="151406" cy="274906"/>
            </a:xfrm>
            <a:custGeom>
              <a:avLst/>
              <a:gdLst/>
              <a:ahLst/>
              <a:cxnLst/>
              <a:rect l="l" t="t" r="r" b="b"/>
              <a:pathLst>
                <a:path w="4145" h="7526" extrusionOk="0">
                  <a:moveTo>
                    <a:pt x="2763" y="6502"/>
                  </a:moveTo>
                  <a:cubicBezTo>
                    <a:pt x="2811" y="6502"/>
                    <a:pt x="2835" y="6502"/>
                    <a:pt x="2835" y="6549"/>
                  </a:cubicBezTo>
                  <a:lnTo>
                    <a:pt x="2835" y="7145"/>
                  </a:lnTo>
                  <a:cubicBezTo>
                    <a:pt x="2835" y="7168"/>
                    <a:pt x="2811" y="7192"/>
                    <a:pt x="2763" y="7192"/>
                  </a:cubicBezTo>
                  <a:lnTo>
                    <a:pt x="382" y="7192"/>
                  </a:lnTo>
                  <a:cubicBezTo>
                    <a:pt x="358" y="7192"/>
                    <a:pt x="334" y="7168"/>
                    <a:pt x="334" y="7145"/>
                  </a:cubicBezTo>
                  <a:lnTo>
                    <a:pt x="334" y="6549"/>
                  </a:lnTo>
                  <a:cubicBezTo>
                    <a:pt x="334" y="6502"/>
                    <a:pt x="358" y="6502"/>
                    <a:pt x="382" y="6502"/>
                  </a:cubicBezTo>
                  <a:close/>
                  <a:moveTo>
                    <a:pt x="3763" y="0"/>
                  </a:moveTo>
                  <a:cubicBezTo>
                    <a:pt x="3287" y="0"/>
                    <a:pt x="2930" y="381"/>
                    <a:pt x="2930" y="834"/>
                  </a:cubicBezTo>
                  <a:lnTo>
                    <a:pt x="2930" y="2548"/>
                  </a:lnTo>
                  <a:cubicBezTo>
                    <a:pt x="2823" y="2495"/>
                    <a:pt x="2729" y="2468"/>
                    <a:pt x="2628" y="2468"/>
                  </a:cubicBezTo>
                  <a:cubicBezTo>
                    <a:pt x="2595" y="2468"/>
                    <a:pt x="2561" y="2471"/>
                    <a:pt x="2525" y="2477"/>
                  </a:cubicBezTo>
                  <a:cubicBezTo>
                    <a:pt x="2311" y="2477"/>
                    <a:pt x="2096" y="2596"/>
                    <a:pt x="1953" y="2763"/>
                  </a:cubicBezTo>
                  <a:lnTo>
                    <a:pt x="739" y="4096"/>
                  </a:lnTo>
                  <a:cubicBezTo>
                    <a:pt x="453" y="4430"/>
                    <a:pt x="310" y="4835"/>
                    <a:pt x="310" y="5287"/>
                  </a:cubicBezTo>
                  <a:lnTo>
                    <a:pt x="310" y="6168"/>
                  </a:lnTo>
                  <a:cubicBezTo>
                    <a:pt x="120" y="6192"/>
                    <a:pt x="1" y="6359"/>
                    <a:pt x="1" y="6549"/>
                  </a:cubicBezTo>
                  <a:lnTo>
                    <a:pt x="1" y="7145"/>
                  </a:lnTo>
                  <a:cubicBezTo>
                    <a:pt x="1" y="7359"/>
                    <a:pt x="167" y="7526"/>
                    <a:pt x="382" y="7526"/>
                  </a:cubicBezTo>
                  <a:lnTo>
                    <a:pt x="2763" y="7526"/>
                  </a:lnTo>
                  <a:cubicBezTo>
                    <a:pt x="3001" y="7526"/>
                    <a:pt x="3168" y="7359"/>
                    <a:pt x="3168" y="7145"/>
                  </a:cubicBezTo>
                  <a:lnTo>
                    <a:pt x="3168" y="6549"/>
                  </a:lnTo>
                  <a:cubicBezTo>
                    <a:pt x="3168" y="6335"/>
                    <a:pt x="3025" y="6192"/>
                    <a:pt x="2835" y="6144"/>
                  </a:cubicBezTo>
                  <a:lnTo>
                    <a:pt x="2835" y="5668"/>
                  </a:lnTo>
                  <a:cubicBezTo>
                    <a:pt x="2835" y="5549"/>
                    <a:pt x="2882" y="5454"/>
                    <a:pt x="2954" y="5359"/>
                  </a:cubicBezTo>
                  <a:lnTo>
                    <a:pt x="3216" y="5001"/>
                  </a:lnTo>
                  <a:cubicBezTo>
                    <a:pt x="3287" y="4930"/>
                    <a:pt x="3263" y="4811"/>
                    <a:pt x="3192" y="4763"/>
                  </a:cubicBezTo>
                  <a:cubicBezTo>
                    <a:pt x="3162" y="4733"/>
                    <a:pt x="3124" y="4720"/>
                    <a:pt x="3086" y="4720"/>
                  </a:cubicBezTo>
                  <a:cubicBezTo>
                    <a:pt x="3033" y="4720"/>
                    <a:pt x="2981" y="4745"/>
                    <a:pt x="2954" y="4787"/>
                  </a:cubicBezTo>
                  <a:lnTo>
                    <a:pt x="2668" y="5144"/>
                  </a:lnTo>
                  <a:cubicBezTo>
                    <a:pt x="2549" y="5287"/>
                    <a:pt x="2501" y="5478"/>
                    <a:pt x="2501" y="5668"/>
                  </a:cubicBezTo>
                  <a:lnTo>
                    <a:pt x="2501" y="6144"/>
                  </a:lnTo>
                  <a:lnTo>
                    <a:pt x="644" y="6144"/>
                  </a:lnTo>
                  <a:lnTo>
                    <a:pt x="644" y="5287"/>
                  </a:lnTo>
                  <a:cubicBezTo>
                    <a:pt x="644" y="4930"/>
                    <a:pt x="786" y="4573"/>
                    <a:pt x="1001" y="4311"/>
                  </a:cubicBezTo>
                  <a:lnTo>
                    <a:pt x="2215" y="2977"/>
                  </a:lnTo>
                  <a:cubicBezTo>
                    <a:pt x="2311" y="2882"/>
                    <a:pt x="2430" y="2810"/>
                    <a:pt x="2549" y="2810"/>
                  </a:cubicBezTo>
                  <a:cubicBezTo>
                    <a:pt x="2573" y="2806"/>
                    <a:pt x="2597" y="2804"/>
                    <a:pt x="2620" y="2804"/>
                  </a:cubicBezTo>
                  <a:cubicBezTo>
                    <a:pt x="2732" y="2804"/>
                    <a:pt x="2827" y="2851"/>
                    <a:pt x="2906" y="2929"/>
                  </a:cubicBezTo>
                  <a:cubicBezTo>
                    <a:pt x="2930" y="2929"/>
                    <a:pt x="2930" y="2953"/>
                    <a:pt x="2930" y="2953"/>
                  </a:cubicBezTo>
                  <a:cubicBezTo>
                    <a:pt x="2930" y="2977"/>
                    <a:pt x="2930" y="2977"/>
                    <a:pt x="2906" y="3001"/>
                  </a:cubicBezTo>
                  <a:lnTo>
                    <a:pt x="1525" y="4549"/>
                  </a:lnTo>
                  <a:cubicBezTo>
                    <a:pt x="1453" y="4620"/>
                    <a:pt x="1477" y="4716"/>
                    <a:pt x="1549" y="4787"/>
                  </a:cubicBezTo>
                  <a:cubicBezTo>
                    <a:pt x="1584" y="4823"/>
                    <a:pt x="1626" y="4841"/>
                    <a:pt x="1668" y="4841"/>
                  </a:cubicBezTo>
                  <a:cubicBezTo>
                    <a:pt x="1709" y="4841"/>
                    <a:pt x="1751" y="4823"/>
                    <a:pt x="1787" y="4787"/>
                  </a:cubicBezTo>
                  <a:lnTo>
                    <a:pt x="3168" y="3215"/>
                  </a:lnTo>
                  <a:cubicBezTo>
                    <a:pt x="3239" y="3144"/>
                    <a:pt x="3263" y="3049"/>
                    <a:pt x="3263" y="2953"/>
                  </a:cubicBezTo>
                  <a:lnTo>
                    <a:pt x="3263" y="810"/>
                  </a:lnTo>
                  <a:cubicBezTo>
                    <a:pt x="3263" y="548"/>
                    <a:pt x="3478" y="334"/>
                    <a:pt x="3763" y="334"/>
                  </a:cubicBezTo>
                  <a:cubicBezTo>
                    <a:pt x="3787" y="334"/>
                    <a:pt x="3811" y="358"/>
                    <a:pt x="3811" y="381"/>
                  </a:cubicBezTo>
                  <a:lnTo>
                    <a:pt x="3811" y="3430"/>
                  </a:lnTo>
                  <a:cubicBezTo>
                    <a:pt x="3811" y="3596"/>
                    <a:pt x="3739" y="3763"/>
                    <a:pt x="3644" y="3882"/>
                  </a:cubicBezTo>
                  <a:lnTo>
                    <a:pt x="3454" y="4144"/>
                  </a:lnTo>
                  <a:cubicBezTo>
                    <a:pt x="3406" y="4215"/>
                    <a:pt x="3406" y="4335"/>
                    <a:pt x="3478" y="4382"/>
                  </a:cubicBezTo>
                  <a:cubicBezTo>
                    <a:pt x="3525" y="4406"/>
                    <a:pt x="3549" y="4430"/>
                    <a:pt x="3597" y="4430"/>
                  </a:cubicBezTo>
                  <a:cubicBezTo>
                    <a:pt x="3644" y="4430"/>
                    <a:pt x="3692" y="4406"/>
                    <a:pt x="3716" y="4358"/>
                  </a:cubicBezTo>
                  <a:lnTo>
                    <a:pt x="3930" y="4096"/>
                  </a:lnTo>
                  <a:cubicBezTo>
                    <a:pt x="4073" y="3906"/>
                    <a:pt x="4144" y="3668"/>
                    <a:pt x="4144" y="3453"/>
                  </a:cubicBezTo>
                  <a:lnTo>
                    <a:pt x="4144" y="381"/>
                  </a:lnTo>
                  <a:cubicBezTo>
                    <a:pt x="4144" y="167"/>
                    <a:pt x="3978" y="0"/>
                    <a:pt x="376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746;p72">
              <a:extLst>
                <a:ext uri="{FF2B5EF4-FFF2-40B4-BE49-F238E27FC236}">
                  <a16:creationId xmlns:a16="http://schemas.microsoft.com/office/drawing/2014/main" id="{2DEF4C65-BCE5-D86A-37BC-825999FE8715}"/>
                </a:ext>
              </a:extLst>
            </p:cNvPr>
            <p:cNvSpPr/>
            <p:nvPr/>
          </p:nvSpPr>
          <p:spPr>
            <a:xfrm>
              <a:off x="3311948" y="4202674"/>
              <a:ext cx="152283" cy="274906"/>
            </a:xfrm>
            <a:custGeom>
              <a:avLst/>
              <a:gdLst/>
              <a:ahLst/>
              <a:cxnLst/>
              <a:rect l="l" t="t" r="r" b="b"/>
              <a:pathLst>
                <a:path w="4169" h="7526" extrusionOk="0">
                  <a:moveTo>
                    <a:pt x="3763" y="6502"/>
                  </a:moveTo>
                  <a:cubicBezTo>
                    <a:pt x="3787" y="6502"/>
                    <a:pt x="3811" y="6502"/>
                    <a:pt x="3811" y="6549"/>
                  </a:cubicBezTo>
                  <a:lnTo>
                    <a:pt x="3811" y="7145"/>
                  </a:lnTo>
                  <a:cubicBezTo>
                    <a:pt x="3811" y="7168"/>
                    <a:pt x="3787" y="7192"/>
                    <a:pt x="3763" y="7192"/>
                  </a:cubicBezTo>
                  <a:lnTo>
                    <a:pt x="1358" y="7192"/>
                  </a:lnTo>
                  <a:cubicBezTo>
                    <a:pt x="1334" y="7192"/>
                    <a:pt x="1310" y="7168"/>
                    <a:pt x="1310" y="7145"/>
                  </a:cubicBezTo>
                  <a:lnTo>
                    <a:pt x="1310" y="6549"/>
                  </a:lnTo>
                  <a:cubicBezTo>
                    <a:pt x="1310" y="6502"/>
                    <a:pt x="1334" y="6502"/>
                    <a:pt x="1358" y="6502"/>
                  </a:cubicBezTo>
                  <a:close/>
                  <a:moveTo>
                    <a:pt x="382" y="0"/>
                  </a:moveTo>
                  <a:cubicBezTo>
                    <a:pt x="167" y="0"/>
                    <a:pt x="1" y="167"/>
                    <a:pt x="1" y="381"/>
                  </a:cubicBezTo>
                  <a:lnTo>
                    <a:pt x="1" y="1334"/>
                  </a:lnTo>
                  <a:cubicBezTo>
                    <a:pt x="1" y="1429"/>
                    <a:pt x="72" y="1524"/>
                    <a:pt x="167" y="1524"/>
                  </a:cubicBezTo>
                  <a:cubicBezTo>
                    <a:pt x="263" y="1524"/>
                    <a:pt x="334" y="1429"/>
                    <a:pt x="334" y="1334"/>
                  </a:cubicBezTo>
                  <a:lnTo>
                    <a:pt x="334" y="381"/>
                  </a:lnTo>
                  <a:cubicBezTo>
                    <a:pt x="334" y="358"/>
                    <a:pt x="358" y="334"/>
                    <a:pt x="382" y="334"/>
                  </a:cubicBezTo>
                  <a:cubicBezTo>
                    <a:pt x="667" y="334"/>
                    <a:pt x="882" y="572"/>
                    <a:pt x="882" y="834"/>
                  </a:cubicBezTo>
                  <a:lnTo>
                    <a:pt x="882" y="2977"/>
                  </a:lnTo>
                  <a:cubicBezTo>
                    <a:pt x="882" y="3072"/>
                    <a:pt x="906" y="3144"/>
                    <a:pt x="977" y="3215"/>
                  </a:cubicBezTo>
                  <a:lnTo>
                    <a:pt x="2358" y="4787"/>
                  </a:lnTo>
                  <a:cubicBezTo>
                    <a:pt x="2394" y="4823"/>
                    <a:pt x="2442" y="4841"/>
                    <a:pt x="2489" y="4841"/>
                  </a:cubicBezTo>
                  <a:cubicBezTo>
                    <a:pt x="2537" y="4841"/>
                    <a:pt x="2585" y="4823"/>
                    <a:pt x="2620" y="4787"/>
                  </a:cubicBezTo>
                  <a:cubicBezTo>
                    <a:pt x="2692" y="4739"/>
                    <a:pt x="2692" y="4620"/>
                    <a:pt x="2620" y="4549"/>
                  </a:cubicBezTo>
                  <a:lnTo>
                    <a:pt x="1239" y="3001"/>
                  </a:lnTo>
                  <a:cubicBezTo>
                    <a:pt x="1215" y="2977"/>
                    <a:pt x="1215" y="2977"/>
                    <a:pt x="1215" y="2953"/>
                  </a:cubicBezTo>
                  <a:cubicBezTo>
                    <a:pt x="1215" y="2953"/>
                    <a:pt x="1239" y="2929"/>
                    <a:pt x="1239" y="2929"/>
                  </a:cubicBezTo>
                  <a:cubicBezTo>
                    <a:pt x="1334" y="2834"/>
                    <a:pt x="1477" y="2810"/>
                    <a:pt x="1596" y="2810"/>
                  </a:cubicBezTo>
                  <a:cubicBezTo>
                    <a:pt x="1715" y="2810"/>
                    <a:pt x="1834" y="2882"/>
                    <a:pt x="1930" y="2977"/>
                  </a:cubicBezTo>
                  <a:lnTo>
                    <a:pt x="3144" y="4311"/>
                  </a:lnTo>
                  <a:cubicBezTo>
                    <a:pt x="3382" y="4596"/>
                    <a:pt x="3501" y="4930"/>
                    <a:pt x="3501" y="5287"/>
                  </a:cubicBezTo>
                  <a:lnTo>
                    <a:pt x="3501" y="6144"/>
                  </a:lnTo>
                  <a:lnTo>
                    <a:pt x="1644" y="6144"/>
                  </a:lnTo>
                  <a:lnTo>
                    <a:pt x="1644" y="5668"/>
                  </a:lnTo>
                  <a:cubicBezTo>
                    <a:pt x="1644" y="5478"/>
                    <a:pt x="1596" y="5287"/>
                    <a:pt x="1477" y="5144"/>
                  </a:cubicBezTo>
                  <a:lnTo>
                    <a:pt x="501" y="3882"/>
                  </a:lnTo>
                  <a:cubicBezTo>
                    <a:pt x="406" y="3763"/>
                    <a:pt x="358" y="3596"/>
                    <a:pt x="358" y="3453"/>
                  </a:cubicBezTo>
                  <a:lnTo>
                    <a:pt x="358" y="2144"/>
                  </a:lnTo>
                  <a:cubicBezTo>
                    <a:pt x="358" y="2048"/>
                    <a:pt x="286" y="1977"/>
                    <a:pt x="191" y="1977"/>
                  </a:cubicBezTo>
                  <a:cubicBezTo>
                    <a:pt x="96" y="1977"/>
                    <a:pt x="1" y="2048"/>
                    <a:pt x="1" y="2144"/>
                  </a:cubicBezTo>
                  <a:lnTo>
                    <a:pt x="1" y="3453"/>
                  </a:lnTo>
                  <a:cubicBezTo>
                    <a:pt x="1" y="3692"/>
                    <a:pt x="96" y="3906"/>
                    <a:pt x="239" y="4096"/>
                  </a:cubicBezTo>
                  <a:lnTo>
                    <a:pt x="1215" y="5359"/>
                  </a:lnTo>
                  <a:cubicBezTo>
                    <a:pt x="1287" y="5454"/>
                    <a:pt x="1310" y="5549"/>
                    <a:pt x="1310" y="5668"/>
                  </a:cubicBezTo>
                  <a:lnTo>
                    <a:pt x="1310" y="6144"/>
                  </a:lnTo>
                  <a:cubicBezTo>
                    <a:pt x="1120" y="6192"/>
                    <a:pt x="977" y="6359"/>
                    <a:pt x="977" y="6549"/>
                  </a:cubicBezTo>
                  <a:lnTo>
                    <a:pt x="977" y="7145"/>
                  </a:lnTo>
                  <a:cubicBezTo>
                    <a:pt x="977" y="7359"/>
                    <a:pt x="1168" y="7526"/>
                    <a:pt x="1382" y="7526"/>
                  </a:cubicBezTo>
                  <a:lnTo>
                    <a:pt x="3763" y="7526"/>
                  </a:lnTo>
                  <a:cubicBezTo>
                    <a:pt x="3978" y="7526"/>
                    <a:pt x="4168" y="7359"/>
                    <a:pt x="4168" y="7145"/>
                  </a:cubicBezTo>
                  <a:lnTo>
                    <a:pt x="4168" y="6549"/>
                  </a:lnTo>
                  <a:cubicBezTo>
                    <a:pt x="4144" y="6359"/>
                    <a:pt x="4025" y="6192"/>
                    <a:pt x="3835" y="6168"/>
                  </a:cubicBezTo>
                  <a:lnTo>
                    <a:pt x="3835" y="5287"/>
                  </a:lnTo>
                  <a:cubicBezTo>
                    <a:pt x="3835" y="4835"/>
                    <a:pt x="3692" y="4430"/>
                    <a:pt x="3406" y="4096"/>
                  </a:cubicBezTo>
                  <a:lnTo>
                    <a:pt x="2192" y="2739"/>
                  </a:lnTo>
                  <a:cubicBezTo>
                    <a:pt x="2049" y="2572"/>
                    <a:pt x="1834" y="2477"/>
                    <a:pt x="1620" y="2477"/>
                  </a:cubicBezTo>
                  <a:cubicBezTo>
                    <a:pt x="1582" y="2471"/>
                    <a:pt x="1543" y="2468"/>
                    <a:pt x="1506" y="2468"/>
                  </a:cubicBezTo>
                  <a:cubicBezTo>
                    <a:pt x="1402" y="2468"/>
                    <a:pt x="1302" y="2490"/>
                    <a:pt x="1215" y="2525"/>
                  </a:cubicBezTo>
                  <a:lnTo>
                    <a:pt x="1215" y="834"/>
                  </a:lnTo>
                  <a:cubicBezTo>
                    <a:pt x="1215" y="381"/>
                    <a:pt x="858" y="0"/>
                    <a:pt x="38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extBox 2">
            <a:extLst>
              <a:ext uri="{FF2B5EF4-FFF2-40B4-BE49-F238E27FC236}">
                <a16:creationId xmlns:a16="http://schemas.microsoft.com/office/drawing/2014/main" id="{D42070E6-B316-F729-752E-A8B464858234}"/>
              </a:ext>
            </a:extLst>
          </p:cNvPr>
          <p:cNvSpPr txBox="1"/>
          <p:nvPr/>
        </p:nvSpPr>
        <p:spPr>
          <a:xfrm>
            <a:off x="1066660" y="3544523"/>
            <a:ext cx="3328745" cy="523220"/>
          </a:xfrm>
          <a:prstGeom prst="rect">
            <a:avLst/>
          </a:prstGeom>
          <a:noFill/>
        </p:spPr>
        <p:txBody>
          <a:bodyPr wrap="square">
            <a:spAutoFit/>
          </a:bodyPr>
          <a:lstStyle/>
          <a:p>
            <a:pPr algn="ctr"/>
            <a:r>
              <a:rPr lang="ru-RU" sz="1400" b="0" i="0" dirty="0" err="1">
                <a:effectLst/>
              </a:rPr>
              <a:t>Адамдар</a:t>
            </a:r>
            <a:r>
              <a:rPr lang="ru-RU" sz="1400" b="0" i="0" dirty="0">
                <a:effectLst/>
              </a:rPr>
              <a:t> </a:t>
            </a:r>
            <a:r>
              <a:rPr lang="ru-RU" sz="1400" b="0" i="0" dirty="0" err="1">
                <a:effectLst/>
              </a:rPr>
              <a:t>қаншалықты</a:t>
            </a:r>
            <a:r>
              <a:rPr lang="ru-RU" sz="1400" b="0" i="0" dirty="0">
                <a:effectLst/>
              </a:rPr>
              <a:t> </a:t>
            </a:r>
            <a:r>
              <a:rPr lang="ru-RU" sz="1400" b="0" i="0" dirty="0" err="1">
                <a:effectLst/>
              </a:rPr>
              <a:t>тәуелсіз</a:t>
            </a:r>
            <a:r>
              <a:rPr lang="ru-RU" sz="1400" b="0" i="0" dirty="0">
                <a:effectLst/>
              </a:rPr>
              <a:t> </a:t>
            </a:r>
            <a:r>
              <a:rPr lang="ru-RU" sz="1400" b="0" i="0" dirty="0" err="1">
                <a:effectLst/>
              </a:rPr>
              <a:t>немесе</a:t>
            </a:r>
            <a:r>
              <a:rPr lang="ru-RU" sz="1400" b="0" i="0" dirty="0">
                <a:effectLst/>
              </a:rPr>
              <a:t> </a:t>
            </a:r>
            <a:r>
              <a:rPr lang="ru-RU" sz="1400" b="0" i="0" dirty="0" err="1">
                <a:effectLst/>
              </a:rPr>
              <a:t>өз</a:t>
            </a:r>
            <a:r>
              <a:rPr lang="ru-RU" sz="1400" b="0" i="0" dirty="0">
                <a:effectLst/>
              </a:rPr>
              <a:t> </a:t>
            </a:r>
            <a:r>
              <a:rPr lang="ru-RU" sz="1400" b="0" i="0" dirty="0" err="1">
                <a:effectLst/>
              </a:rPr>
              <a:t>топтарына</a:t>
            </a:r>
            <a:r>
              <a:rPr lang="ru-RU" sz="1400" b="0" i="0" dirty="0">
                <a:effectLst/>
              </a:rPr>
              <a:t> «</a:t>
            </a:r>
            <a:r>
              <a:rPr lang="ru-RU" sz="1400" b="0" i="0" dirty="0" err="1">
                <a:effectLst/>
              </a:rPr>
              <a:t>тиесілі</a:t>
            </a:r>
            <a:r>
              <a:rPr lang="ru-RU" sz="1400" b="0" i="0" dirty="0">
                <a:effectLst/>
              </a:rPr>
              <a:t>»?</a:t>
            </a:r>
            <a:endParaRPr lang="ru-RU" sz="1400" dirty="0"/>
          </a:p>
        </p:txBody>
      </p:sp>
      <p:sp>
        <p:nvSpPr>
          <p:cNvPr id="5" name="TextBox 4">
            <a:extLst>
              <a:ext uri="{FF2B5EF4-FFF2-40B4-BE49-F238E27FC236}">
                <a16:creationId xmlns:a16="http://schemas.microsoft.com/office/drawing/2014/main" id="{90B76369-8777-27CD-173A-761FD5BF1CA0}"/>
              </a:ext>
            </a:extLst>
          </p:cNvPr>
          <p:cNvSpPr txBox="1"/>
          <p:nvPr/>
        </p:nvSpPr>
        <p:spPr>
          <a:xfrm>
            <a:off x="4689309" y="3529775"/>
            <a:ext cx="2672797" cy="954107"/>
          </a:xfrm>
          <a:prstGeom prst="rect">
            <a:avLst/>
          </a:prstGeom>
          <a:noFill/>
        </p:spPr>
        <p:txBody>
          <a:bodyPr wrap="square">
            <a:spAutoFit/>
          </a:bodyPr>
          <a:lstStyle/>
          <a:p>
            <a:pPr algn="ctr"/>
            <a:r>
              <a:rPr lang="ru-RU" sz="1400" b="0" i="0" dirty="0" err="1">
                <a:effectLst/>
              </a:rPr>
              <a:t>Адамдар</a:t>
            </a:r>
            <a:r>
              <a:rPr lang="ru-RU" sz="1400" b="0" i="0" dirty="0">
                <a:effectLst/>
              </a:rPr>
              <a:t> </a:t>
            </a:r>
            <a:r>
              <a:rPr lang="ru-RU" sz="1400" b="0" i="0" dirty="0" err="1">
                <a:effectLst/>
              </a:rPr>
              <a:t>өз</a:t>
            </a:r>
            <a:r>
              <a:rPr lang="ru-RU" sz="1400" b="0" i="0" dirty="0">
                <a:effectLst/>
              </a:rPr>
              <a:t> </a:t>
            </a:r>
            <a:r>
              <a:rPr lang="ru-RU" sz="1400" b="0" i="0" dirty="0" err="1">
                <a:effectLst/>
              </a:rPr>
              <a:t>әрекеттерін</a:t>
            </a:r>
            <a:r>
              <a:rPr lang="ru-RU" sz="1400" b="0" i="0" dirty="0">
                <a:effectLst/>
              </a:rPr>
              <a:t> </a:t>
            </a:r>
            <a:r>
              <a:rPr lang="ru-RU" sz="1400" b="0" i="0" dirty="0" err="1">
                <a:effectLst/>
              </a:rPr>
              <a:t>үйлестіру</a:t>
            </a:r>
            <a:r>
              <a:rPr lang="ru-RU" sz="1400" b="0" i="0" dirty="0">
                <a:effectLst/>
              </a:rPr>
              <a:t> </a:t>
            </a:r>
            <a:r>
              <a:rPr lang="ru-RU" sz="1400" b="0" i="0" dirty="0" err="1">
                <a:effectLst/>
              </a:rPr>
              <a:t>үшін</a:t>
            </a:r>
            <a:r>
              <a:rPr lang="ru-RU" sz="1400" b="0" i="0" dirty="0">
                <a:effectLst/>
              </a:rPr>
              <a:t> </a:t>
            </a:r>
            <a:r>
              <a:rPr lang="ru-RU" sz="1400" b="0" i="0" dirty="0" err="1">
                <a:effectLst/>
              </a:rPr>
              <a:t>басқалардың</a:t>
            </a:r>
            <a:r>
              <a:rPr lang="ru-RU" sz="1400" b="0" i="0" dirty="0">
                <a:effectLst/>
              </a:rPr>
              <a:t> </a:t>
            </a:r>
            <a:r>
              <a:rPr lang="ru-RU" sz="1400" b="0" i="0" dirty="0" err="1">
                <a:effectLst/>
              </a:rPr>
              <a:t>әл-ауқатына</a:t>
            </a:r>
            <a:r>
              <a:rPr lang="ru-RU" sz="1400" b="0" i="0" dirty="0">
                <a:effectLst/>
              </a:rPr>
              <a:t> </a:t>
            </a:r>
            <a:r>
              <a:rPr lang="ru-RU" sz="1400" b="0" i="0" dirty="0" err="1">
                <a:effectLst/>
              </a:rPr>
              <a:t>қаншалықты</a:t>
            </a:r>
            <a:r>
              <a:rPr lang="ru-RU" sz="1400" b="0" i="0" dirty="0">
                <a:effectLst/>
              </a:rPr>
              <a:t> </a:t>
            </a:r>
            <a:r>
              <a:rPr lang="ru-RU" sz="1400" b="0" i="0" dirty="0" err="1">
                <a:effectLst/>
              </a:rPr>
              <a:t>қарайды</a:t>
            </a:r>
            <a:r>
              <a:rPr lang="ru-RU" sz="1400" b="0" i="0" dirty="0">
                <a:effectLst/>
              </a:rPr>
              <a:t>?</a:t>
            </a:r>
            <a:endParaRPr lang="ru-RU" sz="1400" dirty="0"/>
          </a:p>
        </p:txBody>
      </p:sp>
      <p:sp>
        <p:nvSpPr>
          <p:cNvPr id="7" name="TextBox 6">
            <a:extLst>
              <a:ext uri="{FF2B5EF4-FFF2-40B4-BE49-F238E27FC236}">
                <a16:creationId xmlns:a16="http://schemas.microsoft.com/office/drawing/2014/main" id="{004BC7EC-48F7-53BF-5D92-650EDDF05272}"/>
              </a:ext>
            </a:extLst>
          </p:cNvPr>
          <p:cNvSpPr txBox="1"/>
          <p:nvPr/>
        </p:nvSpPr>
        <p:spPr>
          <a:xfrm>
            <a:off x="8039240" y="3521277"/>
            <a:ext cx="3328745" cy="738664"/>
          </a:xfrm>
          <a:prstGeom prst="rect">
            <a:avLst/>
          </a:prstGeom>
          <a:noFill/>
        </p:spPr>
        <p:txBody>
          <a:bodyPr wrap="square">
            <a:spAutoFit/>
          </a:bodyPr>
          <a:lstStyle/>
          <a:p>
            <a:pPr algn="ctr"/>
            <a:r>
              <a:rPr lang="ru-RU" sz="1400" b="0" dirty="0" err="1">
                <a:effectLst/>
              </a:rPr>
              <a:t>Адамдар</a:t>
            </a:r>
            <a:r>
              <a:rPr lang="ru-RU" sz="1400" b="0" dirty="0">
                <a:effectLst/>
              </a:rPr>
              <a:t> </a:t>
            </a:r>
            <a:r>
              <a:rPr lang="ru-RU" sz="1400" b="0" dirty="0" err="1">
                <a:effectLst/>
              </a:rPr>
              <a:t>өздерінің</a:t>
            </a:r>
            <a:r>
              <a:rPr lang="ru-RU" sz="1400" b="0" dirty="0">
                <a:effectLst/>
              </a:rPr>
              <a:t> </a:t>
            </a:r>
            <a:r>
              <a:rPr lang="ru-RU" sz="1400" b="0" dirty="0" err="1">
                <a:effectLst/>
              </a:rPr>
              <a:t>табиғи</a:t>
            </a:r>
            <a:r>
              <a:rPr lang="ru-RU" sz="1400" b="0" dirty="0">
                <a:effectLst/>
              </a:rPr>
              <a:t> </a:t>
            </a:r>
            <a:r>
              <a:rPr lang="ru-RU" sz="1400" b="0" dirty="0" err="1">
                <a:effectLst/>
              </a:rPr>
              <a:t>және</a:t>
            </a:r>
            <a:r>
              <a:rPr lang="ru-RU" sz="1400" b="0" dirty="0">
                <a:effectLst/>
              </a:rPr>
              <a:t> </a:t>
            </a:r>
            <a:r>
              <a:rPr lang="ru-RU" sz="1400" b="0" dirty="0" err="1">
                <a:effectLst/>
              </a:rPr>
              <a:t>әлеуметтік</a:t>
            </a:r>
            <a:r>
              <a:rPr lang="ru-RU" sz="1400" b="0" dirty="0">
                <a:effectLst/>
              </a:rPr>
              <a:t> </a:t>
            </a:r>
            <a:r>
              <a:rPr lang="ru-RU" sz="1400" b="0" dirty="0" err="1">
                <a:effectLst/>
              </a:rPr>
              <a:t>ортасымен</a:t>
            </a:r>
            <a:r>
              <a:rPr lang="ru-RU" sz="1400" b="0" dirty="0">
                <a:effectLst/>
              </a:rPr>
              <a:t> </a:t>
            </a:r>
            <a:r>
              <a:rPr lang="ru-RU" sz="1400" b="0" dirty="0" err="1">
                <a:effectLst/>
              </a:rPr>
              <a:t>қарым-қатынасты</a:t>
            </a:r>
            <a:r>
              <a:rPr lang="ru-RU" sz="1400" b="0" dirty="0">
                <a:effectLst/>
              </a:rPr>
              <a:t> </a:t>
            </a:r>
            <a:r>
              <a:rPr lang="ru-RU" sz="1400" b="0" dirty="0" err="1">
                <a:effectLst/>
              </a:rPr>
              <a:t>қалай</a:t>
            </a:r>
            <a:r>
              <a:rPr lang="ru-RU" sz="1400" b="0" dirty="0">
                <a:effectLst/>
              </a:rPr>
              <a:t> </a:t>
            </a:r>
            <a:r>
              <a:rPr lang="ru-RU" sz="1400" b="0" dirty="0" err="1">
                <a:effectLst/>
              </a:rPr>
              <a:t>реттейді</a:t>
            </a:r>
            <a:r>
              <a:rPr lang="ru-RU" sz="1400" b="0" dirty="0">
                <a:effectLst/>
              </a:rPr>
              <a:t>?</a:t>
            </a:r>
            <a:endParaRPr lang="ru-RU" sz="1400" dirty="0"/>
          </a:p>
        </p:txBody>
      </p:sp>
    </p:spTree>
    <p:extLst>
      <p:ext uri="{BB962C8B-B14F-4D97-AF65-F5344CB8AC3E}">
        <p14:creationId xmlns:p14="http://schemas.microsoft.com/office/powerpoint/2010/main" val="39607108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1075</Words>
  <Application>Microsoft Office PowerPoint</Application>
  <PresentationFormat>Широкоэкранный</PresentationFormat>
  <Paragraphs>116</Paragraphs>
  <Slides>18</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18</vt:i4>
      </vt:variant>
    </vt:vector>
  </HeadingPairs>
  <TitlesOfParts>
    <vt:vector size="27" baseType="lpstr">
      <vt:lpstr>Arial</vt:lpstr>
      <vt:lpstr>Calibri</vt:lpstr>
      <vt:lpstr>Calibri Light</vt:lpstr>
      <vt:lpstr>Cinzel SemiBold</vt:lpstr>
      <vt:lpstr>Figtree</vt:lpstr>
      <vt:lpstr>HSE Sans</vt:lpstr>
      <vt:lpstr>Roboto</vt:lpstr>
      <vt:lpstr>Wingdings</vt:lpstr>
      <vt:lpstr>Тема Office</vt:lpstr>
      <vt:lpstr>ОТБАСЫ ТӘРБИЕСІНДЕГІ ҰЛТТЫҚ ҚҰНДЫЛЫҚТАР</vt:lpstr>
      <vt:lpstr>Презентация PowerPoint</vt:lpstr>
      <vt:lpstr>МАЗМҰНЫ</vt:lpstr>
      <vt:lpstr>Презентация PowerPoint</vt:lpstr>
      <vt:lpstr>ҚҰНДЫЛЫҚТАР ҚҰРЫЛЫМЫНЫҢ ТЕОРИЯЛЫҚ МОДЕЛІ (ШВАРЦ)</vt:lpstr>
      <vt:lpstr>ЖЕКЕ ДЕҢГЕЙДЕГІ НЕГІЗГІ ҚҰНДЫЛЫҚТАР ТЕОРИЯСЫ (ШВАРЦ)</vt:lpstr>
      <vt:lpstr>ЖЕКЕ ДЕҢГЕЙДЕГІ НЕГІЗГІ ҚҰНДЫЛЫҚТАР ТЕОРИЯСЫ (ШВАРЦ)</vt:lpstr>
      <vt:lpstr>Презентация PowerPoint</vt:lpstr>
      <vt:lpstr>МӘДЕНИ ҚҰНДЫЛЫҚ БАҒДАРЛАРЫ (ШВАРЦ)</vt:lpstr>
      <vt:lpstr>Презентация PowerPoint</vt:lpstr>
      <vt:lpstr>Қазақстан халқының ең маңызды 6 ұлттық құндылықтарын тұжырымдаңыз. Дәлелдеңіз.</vt:lpstr>
      <vt:lpstr>WORLD VALUES SURVEY НӘТИЖЕЛЕРІ</vt:lpstr>
      <vt:lpstr>ҚР МЖМБС-ДА КӨРСЕТІЛГЕН ҚҰНДЫЛЫҚТАР</vt:lpstr>
      <vt:lpstr>ҚҰНДЫЛЫҚТАРДЫ СІҢІРУ МЕХАНИЗМДЕРІ</vt:lpstr>
      <vt:lpstr>ТОПТАРДА ЖҰМЫС ІСТЕУ. МЕКТЕПТІҢ МИКРОЖҮЙЕСІНДЕ БҰРЫН ТАҢДАҒАН БІР ҰЛТТЫҚ ҚҰНДЫЛЫҚТЫ СІҢІРУ ЖОЛДАРЫН ҚАРАСТЫРЫҢЫЗ. СІЗ ҚАНДАЙ ІС-ШАРАЛАР ҰЙЫМДАСТЫРАР ЕДІҢІЗ? ҚАНДАЙ БАҒДАРЛАМАЛАР/ ЖОБАЛАР ӘЗІРЛЕНДІ?</vt:lpstr>
      <vt:lpstr>РЕФЛЕКСИЯҒА АРНАЛҒАН СҰРАҚТАР</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Gulmira Smanova</cp:lastModifiedBy>
  <cp:revision>88</cp:revision>
  <dcterms:created xsi:type="dcterms:W3CDTF">2023-08-02T11:10:17Z</dcterms:created>
  <dcterms:modified xsi:type="dcterms:W3CDTF">2023-10-13T05:44:41Z</dcterms:modified>
</cp:coreProperties>
</file>