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7"/>
  </p:notesMasterIdLst>
  <p:sldIdLst>
    <p:sldId id="290" r:id="rId2"/>
    <p:sldId id="334" r:id="rId3"/>
    <p:sldId id="315" r:id="rId4"/>
    <p:sldId id="319" r:id="rId5"/>
    <p:sldId id="323" r:id="rId6"/>
    <p:sldId id="327" r:id="rId7"/>
    <p:sldId id="322" r:id="rId8"/>
    <p:sldId id="318" r:id="rId9"/>
    <p:sldId id="325" r:id="rId10"/>
    <p:sldId id="314" r:id="rId11"/>
    <p:sldId id="317" r:id="rId12"/>
    <p:sldId id="328" r:id="rId13"/>
    <p:sldId id="330" r:id="rId14"/>
    <p:sldId id="333" r:id="rId15"/>
    <p:sldId id="332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190"/>
    <a:srgbClr val="3864B2"/>
    <a:srgbClr val="0F3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6323" autoAdjust="0"/>
  </p:normalViewPr>
  <p:slideViewPr>
    <p:cSldViewPr snapToGrid="0">
      <p:cViewPr>
        <p:scale>
          <a:sx n="90" d="100"/>
          <a:sy n="90" d="100"/>
        </p:scale>
        <p:origin x="2304" y="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05C8-7EFE-4B15-807D-7765AE454758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661A-DBC5-460F-8DD8-4E346A31B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55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75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3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79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 userDrawn="1"/>
        </p:nvSpPr>
        <p:spPr>
          <a:xfrm>
            <a:off x="3120705" y="2952925"/>
            <a:ext cx="2183235" cy="10150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/>
              <a:t>ОТВЕТ</a:t>
            </a:r>
            <a:endParaRPr lang="ru-RU" sz="135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9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16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28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77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08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02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13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5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16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DBFB-DE8D-4744-928A-4B216267F296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49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25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Тілдарын» республикалық олимпиадасының ЕРЕЖЕС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838560"/>
            <a:ext cx="6874201" cy="372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826048">
            <a:off x="1278349" y="4358755"/>
            <a:ext cx="6603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5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ТІЛДАРЫН - 2024</a:t>
            </a:r>
          </a:p>
        </p:txBody>
      </p:sp>
    </p:spTree>
    <p:extLst>
      <p:ext uri="{BB962C8B-B14F-4D97-AF65-F5344CB8AC3E}">
        <p14:creationId xmlns:p14="http://schemas.microsoft.com/office/powerpoint/2010/main" val="94612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36"/>
    </mc:Choice>
    <mc:Fallback>
      <p:transition spd="slow" advTm="373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78" y="3699032"/>
            <a:ext cx="2139553" cy="198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20604686">
            <a:off x="1698311" y="3102916"/>
            <a:ext cx="5771642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МАРАПАТТАУ</a:t>
            </a:r>
          </a:p>
        </p:txBody>
      </p:sp>
      <p:pic>
        <p:nvPicPr>
          <p:cNvPr id="2050" name="Picture 2" descr="https://ds04.infourok.ru/uploads/ex/0b1d/0002ddc4-318e3705/2/img27.jpg"/>
          <p:cNvPicPr>
            <a:picLocks noChangeAspect="1" noChangeArrowheads="1"/>
          </p:cNvPicPr>
          <p:nvPr/>
        </p:nvPicPr>
        <p:blipFill>
          <a:blip r:embed="rId3" cstate="print"/>
          <a:srcRect l="9450" t="19550" r="11014" b="6485"/>
          <a:stretch>
            <a:fillRect/>
          </a:stretch>
        </p:blipFill>
        <p:spPr bwMode="auto">
          <a:xfrm>
            <a:off x="1547665" y="1160748"/>
            <a:ext cx="2830381" cy="1974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0" y="425303"/>
            <a:ext cx="868115" cy="603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26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4"/>
    </mc:Choice>
    <mc:Fallback>
      <p:transition spd="slow" advTm="214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79" y="425303"/>
            <a:ext cx="4512524" cy="601669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0" y="425303"/>
            <a:ext cx="868115" cy="603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110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75"/>
    </mc:Choice>
    <mc:Fallback>
      <p:transition spd="slow" advTm="357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23" y="425302"/>
            <a:ext cx="4565686" cy="608758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0" y="425303"/>
            <a:ext cx="868115" cy="603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87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44"/>
    </mc:Choice>
    <mc:Fallback>
      <p:transition spd="slow" advTm="334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81" y="425303"/>
            <a:ext cx="4363668" cy="581822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0" y="425303"/>
            <a:ext cx="868115" cy="603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78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44"/>
    </mc:Choice>
    <mc:Fallback>
      <p:transition spd="slow" advTm="314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23" y="425302"/>
            <a:ext cx="4469993" cy="595999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0" y="425303"/>
            <a:ext cx="868115" cy="603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54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48"/>
    </mc:Choice>
    <mc:Fallback>
      <p:transition spd="slow" advTm="404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133" y="862013"/>
            <a:ext cx="6858000" cy="51435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0" y="425303"/>
            <a:ext cx="868115" cy="603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507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96"/>
    </mc:Choice>
    <mc:Fallback>
      <p:transition spd="slow" advTm="349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248"/>
          <a:stretch/>
        </p:blipFill>
        <p:spPr>
          <a:xfrm>
            <a:off x="1698553" y="440049"/>
            <a:ext cx="3692474" cy="25721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8202"/>
          <a:stretch/>
        </p:blipFill>
        <p:spPr>
          <a:xfrm>
            <a:off x="1892597" y="3354574"/>
            <a:ext cx="3740321" cy="25721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8027"/>
          <a:stretch/>
        </p:blipFill>
        <p:spPr>
          <a:xfrm>
            <a:off x="5391027" y="1927637"/>
            <a:ext cx="3748295" cy="257210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0" y="425303"/>
            <a:ext cx="868115" cy="603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96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81"/>
    </mc:Choice>
    <mc:Fallback>
      <p:transition spd="slow" advTm="298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0" y="425303"/>
            <a:ext cx="868115" cy="603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223" y="421449"/>
            <a:ext cx="4763386" cy="619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5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96"/>
    </mc:Choice>
    <mc:Fallback>
      <p:transition spd="slow" advTm="389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405" y="550234"/>
            <a:ext cx="4444409" cy="592587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0" y="425303"/>
            <a:ext cx="868115" cy="603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6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96"/>
    </mc:Choice>
    <mc:Fallback>
      <p:transition spd="slow" advTm="349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266" y="425303"/>
            <a:ext cx="4523157" cy="603087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0" y="425303"/>
            <a:ext cx="868115" cy="603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77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28"/>
    </mc:Choice>
    <mc:Fallback>
      <p:transition spd="slow" advTm="352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44" y="425303"/>
            <a:ext cx="4326121" cy="576816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0" y="425303"/>
            <a:ext cx="868115" cy="603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162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99"/>
    </mc:Choice>
    <mc:Fallback>
      <p:transition spd="slow" advTm="419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53" y="425302"/>
            <a:ext cx="4476307" cy="596840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0" y="425303"/>
            <a:ext cx="868115" cy="603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48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12"/>
    </mc:Choice>
    <mc:Fallback>
      <p:transition spd="slow" advTm="411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37" y="390747"/>
            <a:ext cx="4581302" cy="610840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0" y="425303"/>
            <a:ext cx="868115" cy="603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02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4"/>
    </mc:Choice>
    <mc:Fallback>
      <p:transition spd="slow" advTm="350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308" y="336253"/>
            <a:ext cx="4491259" cy="598834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0" y="425303"/>
            <a:ext cx="868115" cy="603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81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79"/>
    </mc:Choice>
    <mc:Fallback>
      <p:transition spd="slow" advTm="367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PLAYERS_CUSTOMIZATION" val="UEsDBBQAAgAIAAlvgU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BAgAAFAACAAgACW+BSKkBxHb7AgAAsAgAABQAAAAAAAAAAQAAAAAAAAAAAHVuaXZlcnNhbC9wbGF5ZXIueG1sUEsFBgAAAAABAAEAQgAAAC0DAAAAAA=="/>
  <p:tag name="ISPRING_PRESENTATION_TITLE" val="СВОЯ ИГРА"/>
  <p:tag name="ARTICULATE_SLIDE_COUNT" val="42"/>
  <p:tag name="ARTICULATE_PROJECT_OPEN" val="0"/>
  <p:tag name="ISPRING_UUID" val="{057A1C99-AAD4-4B36-81AC-138FA0944F7E}"/>
  <p:tag name="ISPRING_RESOURCE_FOLDER" val="C:\Users\olga.kokoulina\Documents\СВОЯ ИГРА - Copy\"/>
  <p:tag name="ISPRING_PRESENTATION_PATH" val="C:\Users\olga.kokoulina\Documents\СВОЯ ИГРА - Copy.pptx"/>
  <p:tag name="ISPRING_PROJECT_FOLDER_UPDATED" val="1"/>
  <p:tag name="ISPRING_SCREEN_RECS_UPDATED" val="C:\Users\olga.kokoulina\Documents\СВОЯ ИГРА - Copy"/>
  <p:tag name="ISPRING_RESOURCE_PATHS_HASH_PRESENTER" val="30a29568428e1fbe1e9622116143a56fc151e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3998</TotalTime>
  <Words>4</Words>
  <Application>Microsoft Office PowerPoint</Application>
  <PresentationFormat>Экран (4:3)</PresentationFormat>
  <Paragraphs>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Olga Kokoulina</dc:creator>
  <cp:lastModifiedBy>13</cp:lastModifiedBy>
  <cp:revision>102</cp:revision>
  <dcterms:created xsi:type="dcterms:W3CDTF">2017-04-04T07:27:35Z</dcterms:created>
  <dcterms:modified xsi:type="dcterms:W3CDTF">2024-09-16T12:00:53Z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F2CB6D5A-1B8B-4A8E-ADC4-3A0669CDCAD4</vt:lpwstr>
  </property>
  <property fmtid="{D5CDD505-2E9C-101B-9397-08002B2CF9AE}" pid="3" name="ArticulatePath">
    <vt:lpwstr>Презентация2</vt:lpwstr>
  </property>
</Properties>
</file>